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3.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4.xml" ContentType="application/vnd.openxmlformats-officedocument.presentationml.notesSlide+xml"/>
  <Override PartName="/ppt/ink/ink16.xml" ContentType="application/inkml+xml"/>
  <Override PartName="/ppt/ink/ink17.xml" ContentType="application/inkml+xml"/>
  <Override PartName="/ppt/notesSlides/notesSlide5.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6.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7.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8.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notesSlides/notesSlide9.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notesSlides/notesSlide10.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11.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12.xml" ContentType="application/vnd.openxmlformats-officedocument.presentationml.notesSlide+xml"/>
  <Override PartName="/ppt/ink/ink69.xml" ContentType="application/inkml+xml"/>
  <Override PartName="/ppt/ink/ink70.xml" ContentType="application/inkml+xml"/>
  <Override PartName="/ppt/ink/ink7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97" r:id="rId5"/>
    <p:sldId id="293" r:id="rId6"/>
    <p:sldId id="298" r:id="rId7"/>
    <p:sldId id="299" r:id="rId8"/>
    <p:sldId id="300" r:id="rId9"/>
    <p:sldId id="301" r:id="rId10"/>
    <p:sldId id="309" r:id="rId11"/>
    <p:sldId id="306" r:id="rId12"/>
    <p:sldId id="307" r:id="rId13"/>
    <p:sldId id="305" r:id="rId14"/>
    <p:sldId id="308" r:id="rId15"/>
    <p:sldId id="30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7">
          <p15:clr>
            <a:srgbClr val="A4A3A4"/>
          </p15:clr>
        </p15:guide>
        <p15:guide id="2" pos="34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D42"/>
    <a:srgbClr val="52166C"/>
    <a:srgbClr val="F3C85B"/>
    <a:srgbClr val="C2AAD4"/>
    <a:srgbClr val="623669"/>
    <a:srgbClr val="F4B95A"/>
    <a:srgbClr val="443154"/>
    <a:srgbClr val="ECE8DD"/>
    <a:srgbClr val="CEACD1"/>
    <a:srgbClr val="0B76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0" autoAdjust="0"/>
    <p:restoredTop sz="90204" autoAdjust="0"/>
  </p:normalViewPr>
  <p:slideViewPr>
    <p:cSldViewPr snapToGrid="0" snapToObjects="1" showGuides="1">
      <p:cViewPr varScale="1">
        <p:scale>
          <a:sx n="101" d="100"/>
          <a:sy n="101" d="100"/>
        </p:scale>
        <p:origin x="2004" y="72"/>
      </p:cViewPr>
      <p:guideLst>
        <p:guide orient="horz" pos="1897"/>
        <p:guide pos="3479"/>
      </p:guideLst>
    </p:cSldViewPr>
  </p:slideViewPr>
  <p:notesTextViewPr>
    <p:cViewPr>
      <p:scale>
        <a:sx n="75" d="100"/>
        <a:sy n="75" d="100"/>
      </p:scale>
      <p:origin x="0" y="-16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01:19.835"/>
    </inkml:context>
    <inkml:brush xml:id="br0">
      <inkml:brushProperty name="width" value="0.3" units="cm"/>
      <inkml:brushProperty name="height" value="0.6" units="cm"/>
      <inkml:brushProperty name="color" value="#B89CC0"/>
      <inkml:brushProperty name="tip" value="rectangle"/>
      <inkml:brushProperty name="rasterOp" value="maskPen"/>
      <inkml:brushProperty name="ignorePressure" value="1"/>
    </inkml:brush>
  </inkml:definitions>
  <inkml:trace contextRef="#ctx0" brushRef="#br0">327 658,'0'0,"1"-2,43-52,2 2,3 2,2 3,98-72,-136 109,-3 2,0 0,1 1,0 0,20-8,-31 14,0 1,1 0,-1 0,1-1,-1 1,1 0,-1 0,0 0,1 0,-1 0,1 0,-1 0,1 0,-1 0,1 0,-1 0,1 0,-1 0,1 0,-1 0,1 0,-1 1,0-1,1 0,-1 0,1 0,-1 1,0-1,1 0,-1 1,1-1,-1 0,0 1,1 0,-2 18,-15 21,16-39,-36 59,-80 117,-431 714,534-868,2 1,-14 36,24-58,1-1,-1 1,1-1,0 1,0 0,-1-1,1 1,0-1,0 1,1 0,-1-1,0 1,1 2,-1-4,1 1,-1-1,0 1,1-1,-1 1,1-1,-1 0,1 1,-1-1,1 0,-1 1,1-1,-1 0,1 0,-1 1,1-1,-1 0,1 0,0 0,-1 0,1 0,-1 0,1 0,-1 0,1 0,0 0,-1 0,1 0,0-1,10-3,-1 0,0-1,0 0,0-1,-1 0,13-11,127-105,249-240,267-221,-645 568,0 0,1 1,26-12,-45 25,-1 0,0 1,1-1,-1 1,1-1,-1 1,1 0,0-1,-1 1,1 0,-1 0,1 0,-1 0,1 1,2-1,-3 1,0-1,-1 1,1 0,-1-1,1 1,-1-1,1 1,-1 0,1-1,-1 1,1 0,-1 0,0-1,1 1,-1 0,0 0,0-1,0 1,1 0,-1 0,0 0,0 0,0-1,0 1,-1 2,-2 10,0 1,-1-1,-1 1,0-1,-1 0,-14 23,-125 190,-807 981,908-1156,84-99,101-105,87-92,604-578,-640 660,-181 153,1 1,0 1,1 0,0 0,0 2,0-1,22-5,-34 11,0 1,1 0,-1 0,0-1,0 1,0 0,1 0,-1 1,0-1,0 0,0 0,1 1,-1-1,0 0,0 1,0-1,0 1,0-1,0 1,0 0,0 0,0-1,0 1,1 1,-1 1,0-1,0 0,0 0,0 1,-1-1,1 1,-1-1,0 0,1 1,-1-1,0 1,0-1,-1 1,0 3,-6 22,-1 0,-2-1,-1 0,-19 34,-125 210,-197 233,-30-17,187-252,79-110,115-124,-1 0,1 1,0-1,-1 0,1 0,0 0,-1 0,1 0,-1 0,0 0,1-1,-3 2,4-4,0 1,0 0,0 0,0 0,0 0,1 0,-1 0,0-1,1 1,-1 0,0 0,1 0,-1 0,1 0,0 0,-1 0,1 1,1-2,104-145,109-116,73-65,374-327,-404 449,-236 191,0 2,25-11,-41 21,-1 1,1 0,-1 0,1 1,0-1,-1 1,1 0,10 1,-14 0,-1 0,1 0,-1 0,0 0,1 1,-1-1,0 1,1-1,-1 1,0-1,0 1,0 0,1 0,-1-1,0 1,0 0,0 0,0 0,0 0,-1 0,1 0,0 1,0-1,-1 0,1 0,0 3,0 1,0-1,-1 1,1 0,-1-1,0 1,-1 0,1 0,-1-1,0 1,-2 7,-11 27,-1-1,-3 0,-37 61,-238 327,-38-17,186-244,100-121,36-38,6-8,12-14,1 0,0 0,17-18,141-172,599-645,-575 667,-176 169,1 1,1 0,0 2,0 0,23-10,-39 21,0 0,0 0,0 1,1-1,-1 1,0-1,0 1,0 0,0 0,0 0,1 0,-1 0,0 0,0 1,3 0,-4-1,0 1,0 0,0 0,0 0,0-1,0 1,0 0,0 0,0 0,0 0,-1 1,1-1,0 0,-1 0,1 0,-1 1,1-1,-1 0,1 0,-1 1,0 1,0 10,0 0,-1 0,-1 0,0 0,0 0,-2-1,1 1,-8 15,-28 67,-88 160,-83 84,-9-34,190-273,29-32,0 0,0 0,0 0,-1-1,1 1,0 0,0 0,0 0,0 0,0 0,0 0,0-1,0 1,0 0,0 0,0 0,0 0,0 0,0 0,-1 0,1-1,0 1,0 0,0 0,0 0,0 0,0 0,0 0,-1 0,1 0,0 0,0 0,0 0,0 0,0 0,-1 0,1 0,0 0,0 0,0 0,0 0,0 0,0 0,-1 0,1 0,0 0,0 0,39-70,82-108,472-564,-545 690,62-50,-103 95,0 1,1 0,-1 1,1 0,0 0,0 1,1 0,-1 0,1 0,17-3,-25 7,0 0,0 0,0 0,1 0,-1 1,0-1,0 0,1 0,-1 1,0-1,0 1,0-1,0 1,0-1,0 1,0 0,0 0,0-1,0 1,0 0,0 0,0 0,0 1,1 1,-1 0,0 1,0-1,0 0,0 0,0 1,-1-1,1 1,-1-1,0 6,-3 21,-1-1,-1 0,-14 44,-38 103,-135 280,134-332,51-101,7-23,1 0,-1 0,1 0,-1 0,1 0,-1 0,1 0,-1 0,1 0,-1 0,1 0,-1 0,1 0,-1-1,0 1,1 0,-1 0,1-1,-1 1,1 0,-1-1,0 1,1 0,-1-1,0 1,1 0,-1-1,0 1,0-1,1 1,-1-1,0 0,95-112,79-108,367-429,-527 634,2 0,0 1,0 1,21-13,-37 26,1 1,-1 0,0-1,1 1,-1 0,1-1,-1 1,1 0,0-1,-1 1,1 0,-1 0,1 0,-1 0,1 0,0 0,-1-1,1 1,-1 1,1-1,0 0,-1 0,1 0,-1 0,1 0,-1 0,1 1,0-1,-1 0,1 0,-1 1,1-1,-1 0,1 1,-1-1,1 1,-1 1,1 1,-1-1,0 0,0 1,0-1,0 0,0 1,-1-1,1 0,-1 1,1-1,-1 0,-1 2,-17 45,-45 79,-112 177,-523 781,561-891,111-163,35-51,115-173,128-176,688-957,-731 1054,-187 244,0 2,2 1,42-35,-64 58,0 0,1 0,-1 0,0 0,1 1,-1-1,1 0,-1 0,1 1,0-1,-1 1,1 0,-1-1,1 1,0 0,-1 0,1 0,0 0,2 1,-3-1,0 1,0 0,0 0,-1 0,1 0,0 0,0 0,-1 0,1 0,0 0,-1 0,1 1,-1-1,0 0,1 0,-1 0,0 1,0-1,0 0,0 0,0 1,0-1,0 3,-4 24,-1 0,-1 1,-2-2,-12 31,-97 245,-303 611,312-687,1 18,104-237,0 1,0-1,1 1,1 0,-2 10,3-19,0 1,0-1,0 1,0-1,0 1,0-1,0 1,0-1,0 1,0-1,0 1,0-1,0 1,1-1,-1 1,0-1,0 1,0-1,1 0,-1 1,0-1,1 1,-1-1,0 0,1 1,-1-1,1 0,-1 1,0-1,1 0,-1 1,1-1,-1 0,1 0,-1 0,1 0,-1 1,1-1,-1 0,1 0,-1 0,1 0,-1 0,1 0,-1 0,1 0,-1-1,1 1,-1 0,1 0,-1 0,1 0,0-1,7-3,-1-1,1 1,-1-1,0-1,10-9,70-74,179-218,270-353,-105 128,-222 286,-190 224,2 1,0 0,1 2,25-18,-45 36,0 0,0 0,0 0,0 0,0 0,0 0,0 0,0 1,1-1,-1 1,0 0,0-1,0 1,1 0,2 1,-4-1,0 1,0-1,0 1,0-1,0 1,0 0,0-1,0 1,0 0,-1 0,1 0,0 0,0 0,-1 0,1 0,0 0,-1 0,1 0,-1 0,0 0,1 0,-1 1,0-1,1 2,-1 13,1 1,-2 0,0 0,-1 0,-1-1,-9 32,-70 214,-391 826,407-950,53-98,16-37,5-8,51-64,-58 67,147-189,494-601,-497 640,-139 146,1 0,-1 1,1 1,9-6,-16 10,0-1,1 1,-1 0,0 0,0-1,1 1,-1 0,0 0,1 0,-1 0,0 0,1-1,-1 1,0 0,1 0,-1 0,0 0,1 0,-1 0,0 0,1 0,-1 0,1 0,-1 0,0 0,1 0,-1 0,0 1,1-1,-1 0,0 0,0 0,1 0,-1 1,0-1,1 0,-1 0,0 1,0-1,1 0,-1 0,0 1,0-1,0 0,0 1,1-1,-1 0,0 1,0-1,0 0,0 1,0-1,0 0,0 1,0-1,0 0,0 1,0-1,0 1,-7 20,-1 0,-1-1,-1 0,-22 36,-147 224,-791 1035,926-1264,36-43,8-12,96-133,135-165,97-113,428-457,-660 775,125-97,-188 170,56-33,-79 51,1 1,-1 0,1 1,0 0,0 1,17-3,-26 5,1 1,0 0,-1 0,1 0,0 0,-1 0,1 0,0 1,-1 0,1-1,0 1,-1 0,1 0,-1 0,0 1,1-1,-1 0,0 1,0 0,3 2,-2 0,-1-1,1 1,-1 0,-1 0,1 0,0 0,-1 0,0 0,0 0,0 0,0 1,-1-1,0 0,0 5,-2 23,-2-1,-2 0,0 1,-2-2,-2 1,-15 34,-149 299,-149 171,-18-26,337-504,-66 104,69-101,10-12,50-52,150-166,245-256,30 13,-423 411,109-73,-155 118,1 0,26-10,-38 17,0 1,0 0,0 0,0 0,0 0,0 0,0 1,0 0,1 0,-1 0,5 1,-7-1,0 1,-1 0,1-1,0 1,-1 0,1 0,-1 0,0 0,1 0,-1 0,0 0,1 1,-1-1,0 0,0 1,0-1,0 1,0-1,-1 1,1 0,0-1,-1 1,1 0,0 1,0 5,0 1,-1-1,0 0,0 1,0-1,-1 0,-3 15,-11 31,-1-1,-33 72,-24 31,-6-2,-7-4,-109 144,172-263,-54 56,76-86,1 0,-1 0,0 0,0 0,0-1,0 1,0 0,0 0,0-1,0 1,0-1,0 1,0-1,-1 1,1-1,0 0,0 1,-2-1,2-1,1 0,0 0,0 0,-1 0,1-1,0 1,0 0,0 0,0 0,0 0,1 0,-1 0,0 0,0 0,1-1,-1 1,0 0,1 0,0 0,0-1,21-42,46-72,122-160,136-146,-212 290,138-126,-224 232,1 1,2 2,46-29,-71 49,-1 0,1 0,0 1,0 0,0 0,1 0,-1 1,0 0,8-1,-12 2,0 0,0 0,0 0,0 1,0-1,0 1,-1-1,1 1,0 0,0-1,0 1,-1 0,1 0,-1 0,1 0,0 1,-1-1,0 0,1 1,-1-1,2 3,-1 0,0 0,0 1,-1-1,1 0,-1 1,0-1,0 1,0-1,-1 1,0 5,0 6,-1 1,-5 29,-11 21,-3-1,-36 85,-126 240,-236 353,164-303,207-351,38-67,10-15,2-9,0-1,0 0,0 1,0-1,-1 0,1-1,-1 1,1 0,-1-1,3-3,64-75,182-239,-66 80,680-850,-609 810,-161 197,-85 76,-1 0,1 0,1 1,19-8,-28 13,-1 0,1 1,0-1,-1 1,1-1,0 1,0 0,-1-1,1 1,0 0,0 0,-1 0,1 1,0-1,0 0,-1 1,1-1,0 1,-1-1,1 1,0 0,-1 0,2 1,-1 0,-1 0,0 0,1 0,-1 0,0 1,0-1,-1 0,1 1,0-1,-1 0,1 1,-1-1,0 1,0-1,0 1,0-1,0 1,-2 3,-6 29,-1 1,-3-2,-1 0,-26 52,-244 428,-46-11,168-285,138-190,-29 29,46-54,9-11,36-51,116-146,626-669,-571 686,-189 172,38-20,-53 32,1 1,-1 0,1 0,0 1,0 0,12-2,-17 4,-1-1,1 1,0 0,0 0,-1 0,1 1,0-1,0 0,-1 1,1-1,0 1,-1-1,1 1,0 0,-1-1,1 1,-1 0,1 0,-1 0,3 3,-3-2,1 1,-1 0,1-1,-1 1,0 0,0 0,0 0,0 0,-1 0,1 0,-1 0,0 0,0 0,0 4,-4 21,-1 1,-1-1,-1-1,-1 1,-16 31,-194 407,-42-6,63-145,355-542,537-688,-506 709,-178 196,0-1,1 1,0 1,0 0,1 1,0 0,0 1,20-7,-32 13,1 1,-1-1,1 1,0 0,-1 0,1 0,0 0,-1 0,1 0,-1 0,1 0,0 1,-1-1,1 1,-1-1,1 1,-1-1,1 1,-1 0,1 0,0 1,0 0,-1 0,1 0,-1 0,1 0,-1 0,0 1,0-1,0 0,0 1,-1-1,1 1,-1-1,1 1,-1-1,0 3,-1 20,-1 0,-1-1,-1 0,-14 46,-103 270,-28-8,93-205,52-115,6-8,20-27,104-135,97-129,68-70,22 21,-271 296,1 1,2 3,2 2,64-37,-96 64,1 0,0 0,0 1,34-7,-42 12,0 0,-1 0,1 1,0 0,0 1,0-1,0 1,-1 1,1-1,8 4,-10-2,0-1,-1 1,1 1,-1-1,0 1,0-1,0 1,0 1,-1-1,0 1,0 0,6 9,-3-3,-2 0,1 1,-1-1,-1 1,0 1,-1-1,3 20,-2 16,-2 0,-2 1,-2-1,-2 0,-12 53,-94 348,-44-1,1-78,29-125,116-230,-2 0,-16 20,13-25,13-10,-1 0,1 0,0 0,0 0,-1 0,1 0,0 0,0 0,-1 0,1 0,0 0,0 0,-1 0,1 0,0 0,0 0,-1 0,1 0,0-1,0 1,0 0,-1 0,1 0,0 0,0-1,0 1,-1 0,1 0,0 0,0-1,0 1,0 0,0 0,-1-1,1-3,-1 0,1 0,-1 0,1 0,0 0,1 0,-1 0,2-7,16-70,83-232,262-542,-173 514,-169 309,0 1,3 0,0 2,52-47,-71 72,0 0,0 0,1 1,-1-1,1 1,0 1,-1-1,1 1,0 0,1 0,6-1,-11 3,1 0,-1 0,1 0,-1 0,0 1,1-1,-1 1,0-1,1 1,-1 0,0 0,0 0,1 0,-1 0,0 1,0-1,0 1,-1-1,1 1,2 3,0 0,0 0,-1 0,0 1,0 0,0-1,-1 1,0 0,2 9,0 4,-1-1,1 26,-3 23,-4-1,-14 85,-11 13,-6-1,-7-2,-99 246,122-364,-42 71,58-111,0 1,-1-1,1 1,-1-1,0 0,0 0,-5 3,8-6,0 0,0 1,-1-1,1 0,0 0,-1 0,1 0,0 0,-1 0,1 1,0-1,0 0,-1 0,1 0,0 0,-1 0,1 0,0 0,-1-1,1 1,0 0,-1 0,1 0,0 0,-1 0,1 0,0-1,0 1,-1 0,1 0,0 0,0-1,-1 1,1 0,0 0,0-1,0 1,-1 0,1 0,0-1,0 1,0 0,0-1,0 1,0 0,0 0,0-1,0 1,0 0,0-1,0 1,0 0,0-1,0 1,0 0,0-1,2-16,0-1,2 1,0 0,0 0,10-20,25-65,4 2,5 2,4 2,107-148,-142 222,1 1,1 0,1 2,27-21,-41 35,1 0,1 1,-1 0,13-5,-18 8,0 0,1 0,-1 1,1-1,-1 1,1-1,-1 1,0 0,1 0,-1 0,1 1,-1-1,5 1,-6 0,1 0,-1 0,1-1,-1 1,1 0,-1 0,0 1,1-1,-1 0,0 0,0 1,0-1,0 0,0 1,0-1,0 1,-1-1,1 1,0 1,1 4,-1-1,0 0,0 1,0-1,-1 0,0 1,-1 7,-3 15,-1-1,-2 0,-1 0,-20 47,-2-6,-76 124,51-110,-2-3,-5-2,-95 95,118-135,-1-2,-2-1,-2-3,-1-1,-1-2,-1-3,-86 36,110-54,0-1,-1-1,1-1,-1-1,-1-1,1-1,0-2,-44-3,51 1,1-1,-1-1,1-1,0 0,1-1,-1-1,1 0,0-1,1 0,0-1,1-1,-1 0,-13-16,13 12,1-1,0-1,1-1,1 1,1-2,0 0,1 0,-8-26,8 18,2-1,1 0,2 0,0 0,0-49,6 40,0-1,3 1,1-1,1 1,3 1,0 0,2 0,2 1,30-54,-25 58,1 1,2 1,1 1,1 1,1 1,1 1,1 1,2 2,0 0,1 2,0 2,2 1,0 1,46-15,-35 17,0 1,0 2,1 2,1 2,-1 2,1 2,-1 2,1 2,-1 2,1 2,43 11,-65-11,-1 1,1 1,-2 0,1 2,-1 1,27 17,-41-23,0 0,0 0,-1 1,0 0,0 0,0 0,0 1,-1 0,0 0,-1 0,0 1,0-1,6 17,-9-19,0 1,-1 0,0-1,0 1,0 0,0-1,-1 1,0 0,0-1,-1 1,0-1,0 1,0-1,0 0,-1 0,0 0,0 0,0-1,0 1,-1-1,0 1,-7 5,-8 6,-1 0,0-2,-1 0,-1-2,0 0,0-1,-36 11,-37 9,-183 36,-247 7,-341 0,-3-24,728-43,-305 16,156-13,254-9,-55-6,91 5,0 0,0 0,0 0,0 0,0 0,1 0,-1 0,0-1,0 1,0 0,0 0,0 0,0 0,0 0,0-1,0 1,0 0,0 0,0 0,0 0,0-1,0 1,0 0,0 0,0 0,0 0,0-1,0 1,0 0,0 0,0 0,0 0,0 0,0-1,0 1,0 0,0 0,0 0,-1 0,1 0,0 0,0-1,0 1,0 0,0 0,0 0,-1 0,1 0,0 0,42-10,175-17,163-6,136 0,353-8,-2 40,-742 6,146 27,-242-27,0 2,38 14,-61-19,0 1,0 0,0-1,0 2,-1-1,0 1,1-1,-1 2,0-1,6 7,-10-9,0 0,0-1,0 1,0 0,-1 0,1 0,0 0,-1 0,1 0,-1 0,0 0,1 0,-1 0,0 0,0 0,0 0,-1 0,1 0,0 0,-1 0,1 0,-1-1,0 1,0 0,0 0,-1 2,-3 3,0-1,0 0,-1 0,0 0,0 0,-1-1,0 0,1-1,-11 6,-17 8,-1-1,-42 13,-144 36,-425 56,-226-34,-138-47,-876-72,19-100,1367 78,430 45,-116-31,184 39,0 0,0-1,0 1,0-1,0 0,0 0,0 0,0 0,0 0,1 0,-1 0,0 0,1-1,-1 1,1-1,-1 1,1-1,-2-2,3 4,0-1,0 1,0-1,0 1,1-1,-1 1,0-1,0 1,0-1,0 1,1-1,-1 1,0 0,1-1,-1 1,0-1,1 1,-1 0,0-1,1 1,-1 0,1-1,0 1,21-11,35-2,1 2,77-5,370-14,241 29,179 43,1021 141,-19 73,-1359-177,-337-53,-229-27,-5 0,-22-4,-95-14,-391-43,-302-19,-210 0,-1160-36,-8 48,1343 46,173-4,202-1,204 3,209 13,49 7,12 1,22 1,0 0,1 2,36 2,269 12,195 13,185-2,153-16,1352-81,-25-84,-1826 130,-285 26,-68 5,-19 2,-69 12,-92 11,-401 41,-261-4,-167-34,-550-84,1058 4,-545-126,227-55,614 156,-234-125,330 144,3-3,-118-93,180 122,-54-58,77 74,1 0,1-1,0 0,1 0,-11-23,17 32,0 0,1 0,-1-1,1 1,0 0,0-1,1 1,-1 0,1-1,0 1,0-1,0 1,1-1,-1 1,1 0,0-1,1 1,-1 0,1 0,-1 0,1 0,0 0,1 0,-1 1,1-1,0 0,0 1,0 0,0 0,0 0,1 0,-1 1,1-1,0 1,5-3,6-2,0 0,0 1,1 1,-1 0,24-4,12 1,74-2,403 29,198 57,148 33,1056 98,8-124,-1147-113,-186-34,-520 51,-1-3,97-31,-177 46,-1 0,1-1,0 1,0-1,-1 0,1 0,0 0,-1 0,0 0,0-1,0 0,0 1,0-1,3-4,-6 6,0 0,1 1,-1-1,0 1,0-1,0 1,0-1,0 0,0 1,-1-1,1 1,0-1,0 0,0 1,0-1,-1 1,1-1,0 1,-1-1,1 1,0-1,-1 1,1-1,0 1,-1-1,1 1,-2-1,-26-12,0 6,0 1,-41-2,-146-3,-457 13,-238 26,334-7,-1164 33,-1-62,972-36,204-18,212-4,324 59,-40-18,63 23,1 0,-1-1,1 0,0 0,0 0,0-1,-8-8,12 12,1-1,-1 0,0 0,1 1,-1-1,1 0,-1 0,1 0,-1 0,1 0,0 0,0 0,-1 0,1 0,0 0,0 0,0 0,0 0,0 0,0 0,0 0,0 0,1 0,-1 0,0 0,0 0,1 0,-1 0,1 1,-1-1,2-1,1-2,0 1,0 0,1 0,-1 0,1 1,0-1,0 1,0 0,8-3,35-11,1 3,91-15,289-24,194 4,176 0,134-2,31-3,2074-91,-2193 127,-123 31,-147 38,-170 24,-327-56,94 38,-169-57,32 13,38 21,-65-31,0 0,0 0,-1 1,0 0,0 1,0-1,-1 1,0 0,0 1,6 8,-11-14,1 0,0 1,0-1,0 1,-1-1,1 1,-1-1,1 1,-1-1,0 1,1 0,-1-1,0 1,0-1,0 1,0 0,0-1,-1 1,0 2,13-20,-9 12,1 0,0 1,0-1,0 1,1 0,-1 0,1 1,0-1,-1 1,1 0,0 0,0 1,0-1,1 1,-1 0,0 1,0-1,1 1,-1 0,0 1,1-1,-1 1,0 0,0 0,0 0,0 1,0 0,0 0,0 0,0 1,-1-1,1 1,-1 0,0 1,0-1,0 1,3 4,5 6,0 1,-2 1,0 0,0 0,-2 1,0 0,9 28,28 132,24 345,-44 4,-24-499,0-3,0-16,0 1,-1 0,0 0,0 0,-1 0,0-1,-1 1,-4 14,3-20,0 0,0 0,0-1,0 1,0-1,0 0,-1 0,1 0,-1 0,0-1,1 1,-1-1,-6 1,-10 5,-193 87,9-15,-84 17,-83 3,-79-9,-459 8,-6-85,-3-56,0-28,-344-22,773 75,1 20,-908 124,1326-117,0-3,-125-6,-136-32,149 11,-132-7,299 27,0-1,0-1,0 0,0-1,0-1,1 0,0-1,0 0,-20-13,31 16,1 0,-1-1,1 1,-1 0,1-1,0 0,0 1,0-1,1 0,0 0,-1 0,1 0,0 0,1 0,-1 0,1 0,0-8,-3-91,19-202,-7 195,2-27,33-737,-45 858,1 15,-1 0,1-1,0 1,-1-1,1 1,0-1,0 1,0 0,0-1,1 1,-1-1,0 1,1 0,-1-1,0 1,1-1,0 1,-1 0,1 0,0-1,0 1,-1 0,1 0,0 0,0 0,0 0,1 0,-1 0,0 0,0 1,0-1,1 0,-1 1,0-1,1 1,-1-1,0 1,1-1,-1 1,3 0,134-30,-84 19,162-30,100-18,91-12,84-4,749-60,10 110,-59 121,-6 67,-1054-144,386 51,-62-31,-73-35,-96-26,-123-4,-136 19,0-1,-1 0,33-17,-49 20,-1 1,0-2,10-8,-16 13,-1-1,0 0,0 0,-1 0,1 0,0 0,-1 0,1 0,-1-1,0 1,1-1,-1 1,-1-1,2-4,-1 6,-1 0,0 1,0-1,0 0,0 1,0-1,0 0,0 0,0 1,0-1,0 0,-1 1,1-1,0 0,0 1,-1-1,1 0,0 1,-1-1,1 1,-1-1,1 1,-1-1,1 1,-1-1,1 1,-1-1,1 1,-1-1,1 1,-1 0,0-1,1 1,-1 0,0 0,1-1,-1 1,-1 0,-3 0,0-1,0 1,0 0,0 1,-9 1,-48 11,-82 28,25-5,-223 56,-126 18,-97 3,-575 52,-2-101,819-75,298 9,-1-1,0-1,1-1,0-1,-24-10,46 15,1 0,0 0,0 0,0 0,0-1,0 1,0-1,0 1,0-1,0 0,1 1,-1-1,1 0,-1 0,0-3,2 4,-1 0,1 0,0-1,0 1,0 0,0 0,0-1,0 1,0 0,0-1,0 1,1 0,-1 0,1-1,-1 1,1 0,-1 0,1 0,0 0,-1 0,1 0,0 0,0 0,1-1,3-3,1 0,-1 1,1 0,0 0,0 0,10-3,9-4,42-12,19 2,136-16,232 6,108 37,659 111,-707-32,-393-60,135 48,-225-62,59 31,-82-37,1 0,-1 0,0 1,-1 0,0 0,0 1,8 9,-13-14,0 1,-1-1,1 1,-1 0,1-1,-1 1,0 0,0 0,0 0,-1 0,1 0,-1 0,1 0,-1 0,0 0,0 0,0 0,-1 4,-1-2,0 0,1-1,-2 1,1-1,0 0,-1 0,0 0,0 0,0 0,0 0,-1-1,-7 6,-5 3,0-1,0-1,-36 16,-101 30,-293 43,-139-31,-379-57,703-30,-425-86,217-26,399 105,1-2,-107-63,154 78,1-1,1-1,0-1,1 0,0-1,-31-40,45 51,0-1,1 0,0-1,1 1,-1-1,1 1,1-1,-4-13,6 16,-1 0,1 1,0-1,0 0,0 0,1 0,0 1,0-1,0 0,0 1,1-1,3-6,-1 4,0 1,0 1,0-1,1 0,-1 1,1 0,1 0,9-7,-1 3,-1 1,2 0,-1 1,16-5,22-4,1 2,1 3,0 2,65-3,38 5,186 16,28 27,-3 16,636 176,-615-94,-353-119,-2 1,0 1,-1 3,-1 0,40 33,-64-46,-1 0,0 1,0 0,-1 0,0 0,0 1,7 15,-11-19,0 0,0 0,-1 0,0 0,0 0,0 1,0-1,-1 0,0 0,0 0,-1 1,-1 7,0-6,0 0,0-1,-1 1,0-1,-1 0,1 0,-1 0,0 0,-8 8,1-3,-1 0,0 0,0-1,-21 12,-14 3,0-1,-2-3,-1-2,-61 15,-26 1,-180 20,41-28,-1-12,-1-13,1-11,-343-56,105-42,422 81,1-4,-115-55,176 69,1-1,-39-29,58 37,0 1,1-2,1 1,-1-1,2-1,-11-14,16 20,0 0,1 1,-1-1,1 0,0-1,1 1,-1 0,1 0,0-1,0 1,1-1,-1 1,1-1,1 1,-1-1,1 1,0 0,0-1,0 1,1 0,0-1,0 1,0 0,1 1,-1-1,1 0,0 1,1-1,-1 1,6-5,2-2,1 0,0 1,1 0,0 1,26-13,-3 4,1 3,48-15,22 2,0 5,142-11,347 7,-307 35,-2 12,410 81,-566-72,247 90,-327-97,80 46,-110-55,0 1,-1 1,0 1,21 23,-34-32,0 1,0 0,-1 1,-1 0,1-1,-1 2,-1-1,0 1,4 13,-6-16,-1-1,0 1,0 0,-1 0,0-1,0 1,0 0,-1 0,0-1,-1 1,1-1,-1 1,-4 8,0-4,0 0,0-1,-1 0,0 0,-1 0,0-1,-1 0,-13 10,-2 0,-1-1,-1-1,-44 21,-12-3,-2-3,-1-4,-130 25,6-15,-226 11,84-33,-368-30,-339-109,581 23,408 82,0-3,-101-47,157 62,0-1,0 0,1 0,0-2,1 1,-1-2,2 1,-1-1,-16-23,24 29,1 0,0-1,0 1,0 0,0-1,1 0,0 1,0-1,0 0,0 0,1 0,0-8,1 7,0-1,0 1,1 0,0 0,0-1,1 2,0-1,0 0,0 0,0 1,7-7,4-4,2 0,0 2,0 0,2 0,-1 2,2 0,0 1,34-14,22-6,2 4,133-30,308-25,121 42,668 60,4 65,-1047-65,352 24,-125-9,-144-12,-129-12,-189-10,0-1,30-5,-55 5,-1-1,0 1,0-1,0 0,0 0,0 0,0 0,0-1,-1 1,1-1,0 0,-1 0,1 0,-1 0,0 0,1 0,-1-1,0 1,-1-1,1 1,0-1,-1 0,1 0,-1 0,0 1,0-1,0-1,0 1,-1 0,1 0,-1-5,0-8,0 0,-1-1,-2 1,1 0,-6-16,0-5,2 4,-3-14,2 1,1-1,3-94,10 116,-7 24,1 1,-1-1,0 1,0-1,1 1,-1 0,1-1,-1 1,0-1,1 1,-1 0,1-1,-1 1,1 0,-1 0,1-1,-1 1,1 0,-1 0,1 0,-1 0,1 0,-1 0,2-1,0 2,0 0,-1 0,1 0,0 0,0 1,0-1,-1 0,1 1,-1-1,1 1,-1-1,0 1,1 0,-1 0,0-1,0 1,0 0,0 3,7 13,-1-1,0 2,-2-1,7 36,1 82,1 2,-13-134,0 1,-1-1,2 0,-1 1,0-1,1 0,0 0,0 0,0 0,1 0,4 5,-6-7,1-1,0 0,0 1,0-1,0 0,0 0,0 0,1 0,-1 0,0 0,0-1,1 1,-1-1,0 0,1 0,-1 1,1-2,-1 1,0 0,1 0,-1-1,4 0,63-21,-58 17,1 0,0 1,0 1,1 0,-1 1,1 0,-1 0,1 2,17 0,15 8,65 20,-26-5,-81-22,1 0,0 0,-1 0,1-1,-1 1,1-1,0 0,-1 0,1 0,0-1,-1 1,1-1,-1 0,1 0,-1 0,1 0,-1-1,0 1,1-1,-1 0,0 0,0 0,0 0,-1-1,1 1,0-1,-1 0,0 1,1-1,-1 0,-1 0,1-1,0 1,1-5,13-29,-2 0,-1 0,-2-1,-2-1,-2 0,4-56,-10 85,0-1,-1 0,-1 1,1-1,-2 0,-4-18,4 24,0 0,0 0,0 0,-1 0,0 1,0-1,0 1,0 0,-1 0,1 0,-1 0,0 1,0 0,0-1,-10-4,-17-6,0 0,-1 3,0 0,-38-6,10 2,-274-77,-201-53,-12 30,-290 26,-10 61,476 19,-2025-105,1723 77,-288 31,292 8,-57 26,268 0,438-28,0 2,-1 0,1 1,0 0,0 2,0 1,1 0,0 1,0 1,0 1,1 1,1 1,0 0,0 1,-16 15,-4 9,2 0,2 3,2 0,1 2,-34 63,51-80,2 0,1 1,-11 41,-11 83,26-119,-46 292,5-32,31-208,3-24,3 1,2 0,0 92,9-138,0 0,1 0,1 0,0-1,1 1,0-1,1 0,0 0,12 19,-7-15,1-1,1 0,0-1,2 0,-1-1,18 12,1-2,1-2,0-1,2-1,0-2,2-2,37 11,152 38,322 49,244-12,-526-71,78 11,923 99,10-70,-476-83,-5-70,-46-60,89-14,345 43,-672 75,-445 28,0-3,-1-3,-1-2,-1-4,91-44,-149 64,0 0,0-1,0 0,0 0,0-1,-1 1,0-1,8-9,-10 9,-1 1,1-1,-1 0,0 0,0 0,0 0,-1-1,0 1,0 0,0-1,0-9,-2-16,-1 0,-1 0,-1 1,-2-1,-1 1,-16-42,-81-167,103 237,-129-244,108 210,-1 2,-3 0,0 2,-50-47,59 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10.809"/>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1 1038,'252'-228,"131"-90,-308 262,2 3,2 4,118-53,-168 89,1 2,0 0,1 3,56-10,-77 17,0 0,0 0,0 1,0 1,1 0,-1 0,0 1,0 0,-1 1,1 0,0 0,-1 1,0 1,0-1,0 1,0 1,12 10,-16-12,-1 0,0 0,0 1,0 0,0-1,-1 1,0 0,0 1,0-1,-1 0,0 1,0 0,0-1,-1 1,0 0,0 0,0 0,-1 0,1 0,-1 0,-1 0,1 0,-2 5,-7 22,-1-2,-2 1,-1-1,-1-1,-1-1,-24 35,-47 70,-6-5,-184 200,202-252,-4-4,-2-3,-3-4,-3-3,-105 56,177-110,-1-1,0 0,-1-1,1-1,-1-1,0 0,-30 5,45-10,0 0,-1 0,1 0,0-1,-1 1,1 0,0 0,0-1,-1 1,1-1,0 1,0-1,0 0,-1 1,1-1,0 0,0 0,0 0,0 1,0-1,1 0,-1 0,0-1,0 1,1 0,-1 0,1 0,-1 0,1-1,-1 1,1 0,-1 0,1-1,0 1,0-3,1-6,0 0,0 1,1-1,1 0,0 1,0-1,1 1,9-17,25-42,3 2,83-104,251-249,103-7,-373 347,3 5,170-86,-232 137,0 2,2 2,0 3,1 1,0 2,63-7,-96 19,0 0,1 0,-1 2,1 0,-1 1,1 1,-1 0,0 1,0 1,-1 1,1 0,18 11,-22-10,-1 1,0 1,0 0,-1 0,0 1,0 1,-1 0,-1 0,0 0,0 1,-1 0,-1 1,6 14,0 6,-3 0,-1 0,5 45</inkml:trace>
  <inkml:trace contextRef="#ctx0" brushRef="#br0" timeOffset="1">784 973,'73'-38,"25"-13,-4 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11.158"/>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419 0,'-21'20,"-36"1,-56 32,-9 6,17-6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11.508"/>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1442 0,'-50'29,"-45"3,-89 26,-70 20,-14 5,31-11,55-17,76-30,55-18,37-11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05:00.845"/>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1328 1132,'0'2,"0"0,0 0,0 0,1 0,-1 0,1 0,-1 0,1 0,0 0,0 0,1 2,5 11,0 9,-1 0,-1 0,-1 0,0 27,-2-32,11 168,-3 94,-6 86,-55 2009,35-2039,-38 307,-58-24,85-529,-4 0,-4-2,-4-2,-56 93,90-171,3-5,1-1,-1 0,0 0,0 0,0 0,0 0,-1-1,1 1,-4 3,1-7,3-11,6-82,15-151,14-171,7-152,83-1917,-114 2149,-8 324,0-296,-4 261,2 41,-1 9,0 17,0 52,12 115,21 143,10 77,49 1619,-96-1683,-10-101,14-216,-2-1,-1 0,-12 40,17-63,-1 0,0 0,0 0,0 0,0 0,0 0,-1 0,1 0,0-1,-1 1,1 0,-1-1,-2 2,3-2,0-1,0 0,1 0,-1 0,0 0,0 1,0-1,0 0,1 0,-1-1,0 1,0 0,0 0,0 0,1 0,-1-1,0 1,0 0,1-1,-1 1,0-1,0 1,1-1,-1 1,0-1,1 1,-1-1,1 0,-1 0,-8-12,2 0,-1 0,2-1,0 0,0 0,2 0,-6-24,-48-269,5-177,16-159,17-874,93 7,-12 980,-24 352,-33 160,2 0,0 0,1 1,10-18,-15 32,-1 1,1-1,0 0,0 1,1-1,-1 1,5-4,-6 6,0-1,0 0,0 1,0 0,-1-1,1 1,1-1,-1 1,0 0,0 0,0 0,0 0,0-1,0 1,0 1,0-1,0 0,0 0,1 0,2 3,-1-1,0 0,1 1,-1-1,0 1,-1 0,1 0,0 0,-1 1,0-1,0 0,0 1,0 0,0-1,2 8,8 23,-1 0,8 40,21 150,23 442,-27 198,-30 74,-22-83,-23-121,-37-167,61-503,-25 71,32-112,-1-1,-1 0,-1-1,-19 27,25-42,0 1,0-1,-1 0,1 0,-1-1,-1 1,1-1,-1-1,0 1,-14 6,15-9,0 0,0-1,1 1,-1-1,0-1,0 1,0-1,0 0,0 0,0-1,0 0,0 0,-9-3,4 0,-1 0,1-2,0 1,0-1,1-1,0 0,-13-11,0-3,1-1,1 0,-18-27,-11-25,3-2,-69-150,-83-298,93 157,-105-677,158 606,4-561,58 689,-5 232,4 0,22-101,-13 124,3 1,2 0,56-98,-29 58,-15 26,-10 15,3 0,3 2,52-69,-39 77,-41 41,0 0,1 0,-1 1,1-1,-1 0,1 1,0 0,0 0,-1 0,1 0,0 0,0 0,0 1,0-1,0 1,0 0,4 0,10 4,1-1,0-1,18 1,8-1,1550 58,-1165-51,1126 35,5 29,971 108,-1766-84,114 8,115-57,-800-41,-159-6,9 0,-1 2,62 12,-93-12,0 0,0 0,0 1,0 1,-1 0,0 1,0 0,0 1,-1 0,0 0,-1 1,1 0,9 12,-5-2,-2 0,0 1,-1 0,-1 0,-1 1,0 1,-2-1,6 24,1 21,10 112,-5 139,-7 142,-8 114,-43 705,-94-4,45-785,-7-114,10-121,76-231,-36 85,39-96,0 0,-1 0,0 0,-1-1,0 0,-9 8,16-16,0-1,0 0,-1 0,1 0,0 0,-1 0,1 0,0 0,-1 0,1-1,-1 1,1 0,-1-1,1 1,-1-1,0 0,1 1,-1-1,-2 0,3-1,0 1,0 0,0-1,0 0,0 1,0-1,0 1,0-1,0 0,1 0,-1 0,0 1,0-1,1 0,-1 0,1 0,-1 0,1 0,-1 0,0-2,-1-6,-1-1,2 1,-1-1,1-16,0 21,2 5,-1-1,0 1,0 0,0-1,0 1,0-1,0 1,0 0,0-1,0 1,-1-1,1 1,0 0,0-1,0 1,0-1,0 1,-1 0,1-1,0 1,0 0,-1-1,1 1,0 0,0 0,-1-1,1 1,0 0,-1 0,1-1,0 1,-1 0,1 0,-1 0,1 0,0 0,-1 0,1-1,-1 1,1 0,0 0,-1 0,1 0,-1 0,1 1,0-1,-1 0,1 0,-1 0,1 0,0 0,-1 0,1 1,0-1,-1 0,1 0,-1 1,-28 21,10-7,0-4,-1-2,1 0,-2-1,1-1,-32 7,-122 13,163-26,-711 68,346-37,-364 40,-328 30,-3-33,782-58,-999 61,409 29,-10 2,-2-61,864-42,-353-8,-3-33,334 30,0-2,1-2,0-2,1-2,2-2,0-2,-80-56,98 58,1-1,1-1,0-1,2-1,1-2,2 0,0-1,2-1,1 0,1-2,-18-48,6-5,3-1,5-1,-14-116,-6-149,9-92,4-620,34-8,-3-298,-70 298,65 1063,-3-26,-2 0,-14-46,11 60,3 17,5 4,1 1,-1-1,1 1,0 0,0-1,0 1,0 0,0-1,0 1,0 0,1-1,-1 1,0 0,1-1,-1 1,2 1,34 111,31 175,-5 122,-28-165,49 286,75 531,-106-739,-2-8,-49-308,0 1,0 0,-1 0,-1 12,1-21,0 1,0-1,0 1,0-1,0 1,0-1,0 1,0-1,-1 1,1-1,0 0,0 1,-1-1,1 1,0-1,-1 0,1 1,0-1,-1 0,1 1,0-1,-1 0,1 0,-1 1,0-1,0 0,0 0,0 0,1 0,-1-1,0 1,0 0,0-1,0 1,0 0,1-1,-1 1,0-1,0 0,0 1,1-1,-1 1,-1-2,-10-14,-1 0,2 0,-15-28,-72-153,-27-97,-246-823,306 827,58 246,2 0,2-84,4 116,0-1,0 0,1 1,1-1,0 1,0-1,2 1,-1 1,8-13,-9 18,1 1,0 0,1 0,-1 0,1 0,0 1,0 0,0 0,0 0,1 1,0 0,0 0,0 0,0 0,0 1,0 0,1 1,10-2,-1 1,-1 1,0 1,0 1,0 0,1 1,-1 0,0 1,-1 1,28 10,-8 1,-1 1,0 2,-1 1,-1 2,36 31,-17-9,-2 3,-2 2,60 79,-47-42,-3 3,-4 3,-4 1,56 154,-67-141,-5 2,-5 1,-5 1,10 129,-28-190,-2-1,-2 0,-3 1,-1-1,-18 76,17-105,0 0,-2-1,0 0,-1-1,-13 21,15-28,-1 0,0-1,0 0,0 0,-1 0,0-1,0-1,-16 10,16-12,-1 1,0-1,0-1,0 0,0 0,0-1,-1 0,1-1,-17 1,11-3,-1 0,1 0,0-2,0 0,0 0,-25-11,4-2,2-2,0-1,1-1,1-2,1-2,1 0,-29-33,-1-6,3-2,4-2,2-3,3-2,4-2,-47-106,54 95,4-1,3-2,5 0,3-2,-18-174,36 208,3-1,2 1,2-1,3 1,22-91,-19 114,1 1,2 0,1 1,1 1,2 0,1 0,2 2,28-35,-30 44,1 1,0 0,1 2,1 0,1 1,0 1,1 1,1 1,-1 1,2 1,39-11,-32 13,2 2,-1 1,1 1,-1 2,1 2,0 1,-1 1,61 12,-42-1,1 2,-2 2,0 2,-1 2,82 50,-62-25,-2 2,-2 3,-2 3,-3 3,-2 2,73 98,-69-72,-4 2,-4 3,-4 2,64 162,-96-207,-3 0,-1 1,-2 1,8 84,-19-117,-1 0,0 0,-1 0,-1-1,-5 17,6-25,-1 0,-1-1,1 1,-1-1,0 0,-1 0,1 0,-1 0,0 0,-8 7,8-9,0-1,-1 1,1-1,-1 0,0 0,0-1,0 1,0-1,0 0,-1-1,1 1,0-1,-7 1,1-1,-1-1,0 0,1-1,-1 0,1-1,-1 0,-17-6,-7-6,0-1,1-1,1-3,0 0,-58-47,21 8,4-3,2-3,3-3,3-2,3-3,3-2,-54-101,88 138,1-1,1-1,2 0,2-1,2-1,-11-75,21 101,0-1,1 1,1-1,0 1,1-1,1 1,9-27,-9 32,1 0,1 0,0 1,0 0,1 0,0 1,1-1,0 1,0 1,10-9,-7 8,1 0,0 1,1 0,0 1,0 0,0 1,1 0,13-3,-3 3,0 1,0 0,0 2,42 1,-17 5,0 1,72 18,134 55,-82-9,233 128,-186-71,-6 9,-6 10,280 254,-409-325,-4 3,-3 4,65 96,-115-144,-1 0,30 72,-45-93,-1 0,0 1,-1 0,0-1,-1 1,0 0,-1 0,-1 18,0-26,-1 0,0 0,0-1,0 1,-1 0,1-1,-1 1,0-1,0 1,-1-1,0 0,1 0,-1 0,0 0,-1-1,1 1,-1-1,-4 4,1-3,-1 0,0 0,0 0,0-1,0 0,-1-1,1 1,-1-2,1 1,-1-1,-12-1,-8 0,1-1,-1-2,-54-12,13-3,-77-32,-27-24,-174-102,-163-133,95 9,365 259,2-3,2-2,-68-85,103 114,1-1,0 0,-14-32,22 41,0 0,0 0,1 0,0-1,0 1,1 0,0-1,1-12,1 16,0-1,0 1,0 0,1 0,0 0,0 0,0 0,1 0,0 0,0 1,1-1,5-6,-2 4,1 0,1 1,-1-1,1 2,0-1,0 1,1 1,16-8,11 0,1 1,1 2,0 2,0 1,1 2,46 0,30 4,224 27,-170 0,-1 8,258 87,-316-81,-2 4,-3 5,-1 4,158 110,-223-133,69 67,-93-80,-1 0,0 1,-1 1,17 30,-27-41,-1-1,0 0,0 1,0-1,-1 1,0 0,-1 0,1-1,-1 1,-1 0,0 11,-1-14,0 0,0 0,0-1,0 1,-1 0,0-1,0 1,0-1,-1 1,0-1,1 0,-1 0,-1 0,1-1,0 1,-6 3,0 0,-1-1,1 0,-1-1,0 0,-1-1,1 0,-1-1,-17 4,-3-1,0-2,0-1,-41-2,-20-7,-1-4,1-4,-94-28,-77-35,3-11,-289-143,419 168,-135-89,223 123,-50-44,77 60,0-1,2-1,-1 0,-14-23,24 32,1 0,-1-1,1 1,0-1,1 0,-1 1,2-1,-1-1,1 1,-2-13,4 15,-1 0,1 0,-1 0,1 1,0-1,1 0,-1 1,1-1,0 1,0 0,1 0,-1-1,1 1,0 1,4-6,2 1,-1 0,1 1,1 0,-1 1,1 0,0 1,19-8,5 0,0 2,53-9,39 1,220-4,276 35,337 67,-668-39,349 95,-567-115,0 3,113 53,-178-73,-1 1,0 0,-1 0,1 1,-1 0,0 0,0 0,6 9,-11-13,0-1,-1 1,1 0,-1 0,1 0,-1 0,1 0,-1 0,0 0,0 0,1 0,-1 0,0 0,0 0,0 0,0 0,0 0,0 0,0 0,0 0,-1 0,1 0,0-1,-1 1,1 0,0 0,-1 0,1 0,-1 0,1 0,-1-1,0 1,1 0,-1 0,0-1,0 1,1 0,-1-1,0 1,0-1,-1 1,-6 3,0-1,-1 0,1-1,-1 1,0-2,1 1,-15 0,-129-1,-327-54,-163-61,-62-36,74 0,155 15,312 68,146 58,0-1,0 0,1-1,-23-20,34 27,1-1,-1 0,1 0,0 0,0 0,1-1,-1 1,1-1,1 0,-1 0,-3-13,5 14,1 0,-1 0,1-1,0 1,0 0,1-1,0 1,0 0,0 0,0 0,1 0,0 0,0 0,4-6,0 0,2 0,0 0,0 0,1 1,0 1,20-17,-1 5,1 1,58-31,17 4,2 5,166-43,419-59,-269 93,431 4,430 94,-556 38,-174 20,-453-80,138 52,-225-71,-1-1,1 1,-1 1,0 0,11 9,-22-15,0-1,-1 1,1-1,0 1,0-1,-1 1,1 0,0-1,-1 1,1 0,0 0,-1-1,1 1,-1 0,1 0,-1 0,0 0,1 0,-1-1,0 1,0 0,0 0,1 0,-1 0,0 0,0 0,0 0,-1 0,1 0,0 0,0 0,0 0,-1 0,1 0,0-1,-1 1,1 0,-1 0,0 1,-3 0,1 1,-1-1,0 1,0-1,-1 0,1-1,0 1,0-1,-1 0,-6 1,-20 4,-35 0,-316-4,-191-18,-136 2,-2038 85,2407-44,145-4,190-23,0 1,0 0,0 0,0 1,0 0,0-1,0 2,-5 2,10-5,-1 0,1 0,0 1,0-1,0 0,-1 0,1 0,0 1,0-1,0 0,0 0,0 0,0 1,-1-1,1 0,0 1,0-1,0 0,0 0,0 1,0-1,0 0,0 0,0 1,0-1,0 0,0 0,0 1,0-1,1 0,-1 0,0 1,10 7,17 2,-1-2,36 7,276 52,226 26,194 15,129 2,835 52,-5-91,-1220-75,-182-13,-144-7,-161 23,0-2,-1 1,1-1,-1-1,16-7,-24 10,0 1,0-1,0 1,-1-1,1 1,0-1,0 1,-1-1,1 0,0 0,-1 1,1-1,-1 0,1 0,-1 0,1 1,-1-1,1 0,-1 0,0 0,0 0,1 0,-1 0,0 0,0 0,0 0,0 0,0 0,0 0,0 0,-1 0,1 0,0 0,0 1,-1-1,0-1,-2-3,0 1,0 0,0-1,-1 2,-7-8,8 9,1 0,-1 0,1-1,0 1,-1-1,1 0,0 0,-1-4,2 6,1 0,0 0,0-1,0 1,0 0,0 0,0-1,0 1,1 0,-1 0,0-1,1 1,-1 0,1 0,-1 0,1 0,-1 0,1-1,0 1,0 0,-1 0,3-1,25-19,19-3,1 1,1 3,74-20,-22 7,-61 19,158-61,-172 63,0-2,-1 0,0-1,-1-2,25-23,-41 33,-1 0,0 0,0-1,-1 0,0 0,0 0,-1-1,0 0,0 0,-1-1,-1 1,0-1,0 0,0 0,-1 0,-1 0,0 0,0 0,-1 0,0 0,-1-1,0 1,-1 0,0 0,0 0,-1 1,-1-1,-6-13,8 17,-1 1,-1 0,1 0,-1 0,0 0,-6-6,9 10,0 0,1 1,-1-1,0 0,-1 0,1 1,0-1,0 0,0 1,0-1,0 1,-1-1,1 1,0 0,0 0,-1-1,1 1,0 0,0 0,-1 0,1 0,0 1,-1-1,1 0,0 0,0 1,0-1,-1 1,1-1,0 1,0-1,0 1,0 0,0 0,0-1,0 1,-1 2,-3 3,1 2,-1-1,2 0,-1 1,1 0,0 0,1 0,-1 0,0 12,-6 33,-4 84,12 280,22 14,-18-380,5 193,-8-225,0 0,-2 0,0-1,-2 1,0-1,0 0,-11 24,12-35,-1 0,0 0,-1-1,1 1,-1-1,0-1,-1 1,0-1,0 0,0 0,0 0,-1-1,1 0,-1 0,0-1,0 0,-1 0,1-1,-1 1,-14 1,-8-1,0-2,1 0,-1-2,0-2,0 0,1-2,-36-11,-53-17,-157-68,12-18,5-11,-350-237,384 205,203 146,1-1,0-1,2-1,-22-27,39 44,0 0,-1 1,1-1,0 0,0 0,0 0,1 0,-1 0,0 0,1 0,-1-1,1 1,0 0,0 0,0-3,0 4,1 0,-1 0,1 0,-1 0,1 0,0 0,-1 0,1 0,0 0,0 0,-1 0,1 1,0-1,0 0,0 1,0-1,0 1,0-1,0 1,0-1,1 1,-1 0,0 0,0-1,2 1,15-1,0 2,0-1,0 2,0 1,-1 0,34 11,237 87,91 70,408 276,-513-248,-253-182,0 1,-2 0,0 2,-1 0,24 34,-41-51,1-1,-1 1,0-1,0 1,0-1,0 1,0-1,-1 1,1 0,-1 0,0-1,1 1,-1 0,-1 0,1 3,-1-4,1-1,-1 1,0-1,0 1,0-1,0 0,0 0,0 1,0-1,0 0,0 0,0 0,-1 0,1 0,0 0,-1 0,1-1,-1 1,1 0,-1-1,1 1,-4-1,-3 2,1-1,-1 0,0-1,0 0,0 0,-11-2,-8-3,-44-12,-34-21,2-4,1-5,-132-83,183 99,1-3,1-1,2-3,-59-61,89 80,1 0,1-1,1-1,1 0,-15-35,21 39,1 0,0 0,2 0,0 0,1-1,1 0,0 1,2-31,2 30,0 0,1 0,1 0,1 1,1 0,0-1,1 2,1-1,0 1,1 0,1 1,0 0,2 0,-1 2,2-1,0 1,0 1,23-16,-10 10,-1 2,2 1,0 1,1 2,0 0,1 2,0 1,1 1,0 2,48-4,-39 8,0 2,-1 2,1 2,-1 1,1 2,-1 1,-1 3,0 0,-1 3,0 1,34 20,-31-14,-2 2,0 2,-2 2,-1 1,-1 1,-1 2,-2 1,-1 1,38 59,-51-67,-1 1,-2 1,0 1,-2 0,-1 0,-2 1,0 0,-2 0,-1 1,-2 0,-1 0,-1 0,-5 54,1-64,-1 0,0 0,-1-1,-2 1,0-1,-1 0,0-1,-2 0,0-1,-1 0,-1 0,-1-1,0 0,-1-2,0 1,-1-2,-1 0,0 0,-1-2,0 0,-26 11,11-8,-1-2,0-2,-1-1,0-1,-1-2,0-2,0-1,0-1,-41-4,4-4,0-3,1-3,0-3,-126-45,86 16,1-5,3-5,3-4,2-4,-109-89,113 72,4-4,3-5,4-3,-136-186,181 216,3-2,2-2,4-1,-34-92,56 125,1-1,1 0,2 0,1-1,2 0,2 1,1-1,5-53,-2 70,1 1,1-1,0 1,2 0,0 0,0 0,2 1,0 0,1 1,1-1,0 2,1-1,0 2,27-25,-20 23,1 2,0 1,1 0,1 1,0 1,0 1,1 1,0 1,0 1,1 1,34-3,1 3,1 4,-1 1,0 4,0 2,76 17,9 12,-2 5,-2 8,-2 5,-3 6,-2 5,-3 7,236 172,-314-203,-3 1,-1 3,64 78,-92-98,-1 1,-2 1,0 1,-2 0,-1 1,-1 0,-2 1,-1 0,-1 1,5 34,-11-49,0 1,-2-1,1 0,-2 0,0 0,-1 0,-1 0,0 0,0 0,-2-1,0 1,-1-1,0 0,-1-1,0 0,-1 0,-1 0,0-1,-1 0,0-1,-15 13,12-14,-1 0,0 0,0-1,-1-1,0-1,-1 0,0-1,0-1,0 0,0-1,-1-1,0 0,1-1,-1-1,0-1,0 0,0-2,0 0,-31-7,18 1,0-2,1 0,0-2,1-1,0-2,1 0,1-2,0-1,2-1,-28-26,23 15,2 0,1-2,1-1,2-1,1 0,2-2,1-1,2 0,2-1,-13-49,18 52,3-1,0-1,3 1,1-1,1 1,3-1,0 0,3 0,1 1,1 0,20-61,-13 63,2 1,1 0,1 1,2 0,1 2,1 0,2 1,1 2,1 0,1 2,2 1,39-28,-39 33,2 0,0 3,0 0,2 2,0 1,0 2,1 1,1 2,-1 1,1 1,0 2,1 2,39 1,-44 3,0 2,-1 1,1 1,-1 1,-1 2,1 1,52 26,-50-18,-1 1,-1 1,0 2,-2 0,-1 2,28 32,-17-11,-2 3,-3 0,-1 2,-3 1,-1 2,-3 1,-3 0,19 75,-18-42,-4 1,-4 1,-4 0,-4 0,-9 163,-2-186,-3-2,-3 1,-3-1,-2-1,-4-1,-1 0,-4-2,-51 93,60-126,-1-1,-2-1,0-1,-1-1,-2 0,0-2,-2 0,-39 27,47-38,0-1,0-1,-1-1,0 0,-1-1,1-1,-1 0,0-1,0-2,-1 1,1-2,0-1,-1 0,1-1,-27-5,18-1,0 0,1-2,0-1,1-1,0-1,0-1,2-1,0-1,0-2,-22-21,0-4,3-2,2-2,2-1,1-3,3 0,3-2,1-2,-33-85,39 78,2-1,3-1,3-1,3 0,3-1,2 0,2-114,7 151,1 1,1-1,1 1,2 0,1 0,1 1,1 0,1 0,24-43,-28 60,0-1,1 1,0 1,1 0,-1 0,2 0,-1 1,1 0,0 1,0 0,1 0,0 1,0 0,0 1,0 0,1 0,0 1,0 1,-1 0,17-1,-12 3,1 0,-1 1,0 1,0 1,0 0,0 1,16 6,-4 1,-1 0,-1 2,0 1,25 19,2 8,-2 2,-2 2,-1 2,-3 2,42 61,-10 1,-4 2,86 186,-86-133,-7 2,-8 3,-7 3,-7 1,28 260,-61-323,-5 0,-5 0,-18 138,9-190,-32 113,31-142,-2 0,0-1,-33 55,37-72,-1-1,0 0,-1 0,0-1,0 0,-2-1,1 0,-22 14,25-20,-1 1,1-1,-1-1,0 0,0 0,0 0,-1-1,1-1,0 1,-1-2,-16 0,14-1,-1-1,0 0,1-1,-1 0,1-1,0-1,0 0,-17-10,8 2,2 0,0-1,0-1,-28-31,9 0,1-1,3-2,2-1,2-2,-43-101,29 38,4-1,-48-241,65 212,5-1,3-180,16 222,6 0,3 0,39-163,-36 219,2-1,1 2,3 0,2 1,2 1,2 1,32-42,-44 68,0 1,2 1,0 0,1 1,0 0,1 2,1 0,0 1,1 1,0 0,1 1,40-13,-44 20,0 0,0 1,0 0,0 1,1 1,-1 1,0 0,0 1,0 1,0 0,0 1,0 1,-1 1,0 0,0 1,-1 0,26 18,-14-7,-1 1,-1 2,-1 0,24 28,-13-7,-1 1,33 58,-19-15,-3 2,-5 2,49 166,-45-91,-8 2,15 186,-24 344,-33-516,-47 275,38-370,-4 0,-4-2,-68 159,75-209,-2 0,-1-1,-31 39,38-55,-2-1,0-1,-1 0,0-1,-34 22,36-28,1-1,-1 0,0-1,0-1,-1 0,1-1,-1-1,0 0,0-1,-1-1,1 0,0-1,0 0,-1-1,1-1,0-1,0 0,-18-7,8 1,1 0,1-2,0-1,0-1,-21-16,7 0,0-1,-51-55,29 17,3-3,3-2,-82-150,77 107,5-2,-58-193,80 202,5-1,5-2,-8-127,25 185,3-1,2 1,3 0,1 0,25-99,-24 135,0 1,1-1,1 1,0 1,15-21,-18 30,0 0,0 0,1 1,0 0,1 0,-1 0,1 1,0 0,1 0,10-5,-12 8,0-1,0 2,0-1,1 1,-1 0,0 0,1 0,-1 1,0 0,1 0,-1 1,0 0,0 0,7 2,-1 1,0 1,-1 0,0 1,0 0,0 1,-1 0,0 0,17 16,-5-1,-2 1,0 1,25 39,-12-10,36 81,-26-32,-4 1,44 194,-57-159,-5 1,3 161,-22-187,-4 1,-6-1,-23 120,22-183,-3-1,-1 0,-3-2,-1 1,-3-2,-43 74,53-104,-1-1,-1 0,0-1,-1-1,0 0,-28 20,31-26,0-1,0-1,0 0,-1 0,1-1,-1 0,0-1,0 0,-22 2,20-4,1-1,-1-1,1 0,-1 0,1-1,0-1,0 0,0-1,-12-5,4 0,1-1,0-1,1 0,0-1,-26-25,4-3,2-2,2-2,2-1,1-2,3-1,-25-54,4-5,6-2,4-2,5-1,4-2,6-1,5-1,-11-222,31 275,3 0,3 0,2 0,3 1,31-102,-31 136,1 1,1 0,1 1,21-31,-25 44,1 0,0 1,0 0,1 1,1 1,0-1,19-11,-22 16,1 1,0 1,-1 0,1 0,1 1,-1 0,0 0,1 1,-1 1,1 0,0 1,-1-1,1 2,0 0,-1 0,1 1,-1 0,0 1,1 0,-1 1,0 0,15 9,-7-3,0 1,-1 1,-1 1,0 0,25 28,-15-11,-2 0,-1 2,21 38,-7 2,-4 0,-2 3,-4 0,23 105,-21-44,-6 2,8 191,-28-203,-5 0,-32 226,23-290,-2-1,-3 0,-3-1,-2 0,-3-2,-38 67,47-101,0 0,-2-2,-1 0,0-1,-25 22,29-32,1 0,-2-1,1 0,-2-1,1-1,-1 0,-32 10,33-14,-1 0,1-2,-1 0,0 0,0-1,0-1,1-1,-31-5,23 1,1-1,-1-1,1-1,1-1,-1-1,-32-21,18 7,1-2,1-2,-47-49,29 20,-78-111,55 52,6-4,5-2,-50-136,53 95,7-2,-46-243,80 293,5 0,4-1,12-232,4 290,4 1,28-104,-27 130,1 0,1 1,2 0,1 1,21-30,-25 44,1 0,0 0,1 2,0-1,1 2,1 0,0 0,21-11,-23 16,1 0,0 1,0 1,0 0,0 1,1 0,0 2,0-1,0 2,16 0,-9 2,0 1,0 1,-1 1,1 1,-1 1,0 1,26 12,-8 0,-1 2,-1 1,59 47,-33-15,-2 3,-4 2,-1 3,-4 2,69 109,-53-58,-5 2,-6 4,71 211,-87-199,-7 1,-5 2,17 202,-40-253,-4-1,-4 1,-4 0,-3-1,-36 151,33-194,-2 0,-2-1,-2-1,-27 47,32-65,-1-1,-1 0,-1 0,-1-2,0 0,-1-1,-25 18,27-24,-1-1,0-1,-1 0,1-1,-2-1,1 0,-1-2,-36 7,29-9,0-1,0-2,0 0,0-2,1-1,-50-11,33 2,0-2,0-1,2-3,-46-26,21 5,1-3,-71-62,26 6,5-5,4-5,-112-156,80 75,9-5,8-6,9-5,9-4,-101-316,155 378,7-1,-31-257,61 324,7-120,2 157,2 0,2 1,13-44,-15 68,1 2,1-1,1 1,0 0,1 0,18-24,-22 35,0-1,1 1,0 0,0 0,1 1,0-1,0 1,0 1,0 0,1 0,-1 0,13-3,-13 5,1 0,0 1,0 0,0 0,0 1,0 0,0 1,0 0,0 0,0 0,-1 1,1 1,8 3,0 1,0 0,-1 2,0 0,0 1,-1 0,-1 1,16 16,2 7,-1 0,44 68,58 129,-56-70,-8 4,-6 3,39 175,-67-195,-5 2,-8 0,4 292,-45-188,13-210,-2-1,-28 83,29-105,-1-1,-1 0,-1-1,0 0,-1-1,-19 22,22-31,0 0,-1 0,1-1,-2 0,1 0,-1-2,0 1,0-1,-23 8,22-10,-1-1,0 0,-1-1,1-1,0 0,0 0,-1-1,1-1,-21-4,11 0,0-1,0-1,0-1,1-1,-41-24,20 6,0-2,-66-60,40 23,-67-83,16-2,-162-268,163 210,-93-225,155 295,5-1,-41-185,79 256,-8-110,20 144,2-1,1 1,9-55,-7 77,0-1,0 1,2-1,-1 1,2 0,0 1,0-1,11-15,-13 23,1-1,-1 1,1 0,0 1,1-1,-1 1,1 0,-1 0,1 0,1 1,-1 0,0 0,1 1,12-3,-8 3,0 1,1 0,-1 1,1 0,-1 1,0 1,1-1,-1 2,0-1,11 6,7 3,0 1,-1 1,53 35,-8 6,-3 2,-2 4,115 129,-32-5,-8 6,-8 6,195 384,-281-479,-5 2,-5 2,36 150,-67-218,-2 1,-2 0,-1 71,-4-93,-1 0,0 1,-1-1,0 0,-1 0,-1 0,-1-1,-10 20,12-27,-2 0,1 0,-1 0,0-1,0 0,-1 0,0 0,0-1,-1 0,0 0,0-1,-16 8,11-8,0 0,-1-1,1-1,-1 0,0-1,0 0,0-1,0-1,-22-2,2-2,0-2,1-1,0-1,-43-18,4-4,-105-59,9-15,-229-184,-136-177,110 32,359 362,4-3,-67-110,120 172,0 0,1 0,0-1,2 0,-8-26,12 37,-1 0,1 0,0 0,-1 0,1 0,0 0,0 0,0-1,1 1,-1 0,0 0,1 0,-1 0,1 0,0 1,0-1,0 0,0 0,0 0,0 1,0-1,0 0,1 1,-1-1,0 1,4-3,-1 3,1-1,-1 1,1 0,0 0,-1 0,1 1,0 0,-1 0,1 0,0 0,-1 1,1 0,-1 0,7 2,17 5,0 1,44 22,48 32,157 109,725 629,-598-407,-335-317,-3 3,60 96,-110-151,-2 2,19 43,-31-65,0 0,-1-1,1 1,-1 0,0 0,0 0,0 0,-1 0,0 0,0 0,0 0,0 0,-3 9,2-12,0-1,0 1,0-1,0 1,-1-1,1 1,0-1,-1 0,1 0,-1 1,0-1,1 0,-1-1,0 1,0 0,1 0,-1-1,0 1,0-1,0 1,0-1,0 0,0 0,0 0,0 0,1 0,-1 0,0-1,-2 0,-10-1,0-2,0 1,0-2,0 0,-24-14,-51-33,4-4,-106-89,-313-297,6-41,74 36,134 88,266 324,-29-56,50 85,0 1,0-1,1 0,0 0,0 0,0 0,1-1,0 1,0 0,0-12,1 18,1-1,-1 0,0 0,0 0,1 0,-1 0,0 0,1 1,-1-1,1 0,0 0,-1 1,1-1,-1 0,1 0,0 1,-1-1,1 1,0-1,0 1,1-1,0 0,0 1,0-1,0 1,0-1,0 1,0 0,1 0,-1 0,0 0,0 0,2 1,12 3,-1 1,-1 0,1 1,25 15,67 43,147 118,269 255,622 664,-715-626,-360-391,-4 3,66 117,-119-181,-2 0,0 1,11 41,-20-59,-1 1,1-1,-1 1,0-1,-1 1,0 0,0-1,0 1,-1 0,0-1,0 1,-1-1,-2 8,2-11,0 1,0 0,-1-1,1 1,-1-1,0 0,0 0,0 0,-1 0,1 0,-1-1,1 0,-1 0,0 0,0 0,0 0,0-1,0 1,-7 0,-7 1,1-1,-1 0,0-2,1 0,-1-1,-32-6,-12-5,-89-29,-119-61,-408-222,-505-348,39-52,549 327,188 113,204 130,187 138,16 16,0-1,0 1,0 0,0 0,0 0,-1 0,1 0,0 0,0 0,0 0,0 0,0-1,0 1,0 0,0 0,0 0,0 0,0 0,-1-1,1 1,0 0,0 0,0 0,0 0,0 0,0-1,0 1,0 0,0 0,0 0,0 0,0 0,0-1,1 1,-1 0,0 0,0 0,0 0,0 0,0 0,0-1,0 1,0 0,0 0,0 0,1 0,-1 0,0 0,0 0,0 0,0-1,0 1,0 0,1 0,6 1,-1 1,1-1,-1 1,1 1,11 5,296 144,246 133,173 97,71 43,-72-30,-151-75,-170-87,-162-73,-239-154,0 1,-1 1,0-1,-1 1,1 1,-2 0,1 0,11 19,-18-26,-1-1,1 0,-1 1,0-1,1 1,-1-1,0 1,0-1,0 0,0 1,0-1,0 1,0-1,-1 1,1-1,-1 1,1-1,-1 0,1 1,-1-1,0 0,1 1,-1-1,0 0,0 0,-2 2,-1 0,-1 1,0-1,0 0,0-1,-1 1,1-1,-1 0,0 0,1 0,-9 0,-42 7,-1-3,-74-2,-280-13,-145-25,-112-20,-1627-172,1473 142,572 60,137 17,106 8,10 2,35 9,177 37,199 28,186 20,138 4,50-11,-84-20,-150-23,-160-22,-145-17,-123-10,-107-1,-32-3,-115-7,-160-1,-167 9,-143 18,-107 25,-1907 235,2290-224,135-11,181-37,1 1,0-1,-1 1,1 0,0 1,0-1,-8 7,12-9,1 1,-1-1,1 1,0-1,-1 0,1 1,0-1,-1 1,1-1,0 1,0-1,0 1,-1-1,1 1,0-1,0 1,0-1,0 1,0-1,0 1,0 0,0-1,0 1,0-1,0 1,0-1,0 1,1-1,-1 1,0-1,0 1,0-1,1 1,-1-1,0 1,1-1,-1 0,0 1,1-1,-1 1,1-1,-1 0,1 1,11 5,0 1,0-2,1 0,0 0,0-1,14 2,270 49,188 3,137-8,680-30,-975-37,633-119,-871 117,166-60,-231 68,37-21,-53 28,-1-1,0 0,0-1,0 0,-1 0,12-13,-16 16,-1 0,1 0,0 0,-1 0,1 0,-1 0,0 0,0 0,0 0,-1 0,1-1,-1 1,0 0,0 0,0-1,0 1,-1-7,-1 4,-1 0,1 0,-1 0,0 1,0-1,-1 1,0 0,0 0,0 0,0 0,-1 1,-6-6,-17-11,-2 2,0 0,-1 2,-1 1,-53-18,-47-11,-148-30,-275-27,-107 28,47 40,0 28,-1 26,-983 159,1146-91,150-6,276-72,-42 22,62-28,0 0,-1 1,1-1,1 2,-1-1,-9 12,14-15,0 1,0 0,0 0,0 0,0 1,1-1,-1 0,1 1,0-1,0 1,1-1,-1 1,0 6,1-5,1 1,0-1,0 1,0-1,0 0,1 1,0-1,0 0,5 9,8 8,1-1,0-1,2 0,0-1,1 0,25 17,37 27,119 69,-50-46,4-7,173 64,-218-104,1-4,1-5,1-5,132 12,-185-32,-1-2,1-3,-1-3,1-3,87-18,-113 15,0 0,-1-3,0 0,-1-2,-1-1,0-2,-1-1,-1-1,40-35,-46 33,-1-2,-1 0,0-1,-2-1,-1-1,-1-1,-2 0,0-1,-2 0,16-53,-16 27,-2 0,-2 0,-2-1,-3 1,-3-1,-9-83,-4 36,-4 2,-5 0,-50-139,17 95,-6 3,-6 3,-6 3,-6 3,-6 4,-5 4,-6 4,-5 4,-222-198,254 258,-3 2,-1 4,-149-75,186 108,-1 1,0 2,-2 2,1 1,-1 3,-1 0,1 3,-67-1,84 7,-1 0,1 2,0 1,0 1,1 1,-1 0,1 2,1 0,-1 2,1 0,1 1,0 1,1 1,-27 23,25-15,0 0,1 1,1 0,1 2,-14 26,9-9,2 2,2 0,-14 47,8 1,4 1,4 0,4 2,0 109,12-39,8 0,35 196,-5-153,81 254,-71-313,125 262,-143-351,3-1,3-2,2-2,81 91,-101-127,1 0,1-2,42 27,-52-37,1 0,0-1,0 0,0-1,1 0,0-1,0 0,18 2,-22-5,0 0,0 0,1-1,-1 0,0 0,0-1,0 0,-1 0,1-1,0 0,-1-1,13-7,-8 3,-1-1,0-1,0 1,-1-2,-1 0,0 0,0 0,13-25,-5 4,-1-1,-2 0,15-51,-9 6,13-93,-11-17,-5-281,-58-301,-43 47,-14 145,5 174,82 363,-2 1,-1-1,-32-59,43 96,1-1,-1 1,0 0,0 0,0 0,0 1,-1-1,0 1,1-1,-1 1,-8-4,10 6,1 1,-1-1,1 1,-1-1,1 1,-1 0,0 0,1 0,-1 0,1 0,-1 0,0 0,1 1,-1-1,1 0,-1 1,1-1,-1 1,1 0,-1 0,1-1,0 1,-1 0,-1 1,-3 6,-1 0,1 0,0 1,1 0,0 0,1 0,-1 0,2 1,-5 16,-6 27,2 0,-7 89,9 226,22-180,7-1,9-1,7-1,9-2,113 299,-120-392,4-2,83 133,-105-192,1-1,1-1,2 0,0-2,2-1,0-1,2-1,30 19,-45-33,0-2,1 0,0 0,1-1,-1-1,1 0,0 0,21 1,-24-4,0-1,-1-1,1 1,0-2,0 1,-1-2,1 1,-1-2,19-7,-15 4,0-1,-1 0,0-1,-1-1,0 0,19-20,-12 9,-1-2,-1 0,21-38,-6-5,-2-1,-4-2,-2-1,21-102,-9-15,14-230,-31 51,-44-573,11 787,-38-167,43 282,-2 1,-16-38,24 65,-1 0,0 1,-1 0,0-1,-1 2,1-1,-1 1,-9-9,13 14,-1 0,1 1,0-1,0 1,-1-1,1 1,-1 0,1 0,-1 0,0 0,1 1,-1-1,0 1,1-1,-1 1,0 0,0 0,1 0,-1 1,0-1,-4 2,1 0,0 1,0 0,0 1,0-1,1 1,-1 0,1 0,0 1,0 0,-6 7,-18 27,2 2,2 0,1 2,-22 55,-118 317,-56 230,-136 358,347-970,9-32,0-1,0 0,0 0,0 1,0-1,0 0,0 1,0-1,0 0,1 1,-1-1,0 0,0 0,0 1,0-1,0 0,1 0,-1 1,0-1,0 0,0 0,1 1,-1-1,0 0,0 0,1 0,-1 0,0 1,0-1,1 0,-1 0,0 0,1 0,-1 0,0 0,1 0,-1 0,0 0,0 0,1 0,-1 0,0 0,1 0,-1 0,8-3,0-1,0 0,-1 0,0-1,8-6,13-8,167-101,122-46,112 3,49 36,-333 98,194-13,-286 39,0 1,0 3,-1 2,102 20,-140-20,-1 1,0 1,0 0,-1 1,1 0,-1 1,15 11,-22-15,0 1,-1 0,0 1,0-1,0 1,0 0,-1 0,0 0,0 0,0 0,0 1,-1-1,3 12,-4-10,0 0,0 0,-1 0,0 0,-1 1,1-1,-1 0,-1 0,1-1,-1 1,0 0,-4 7,-1 1,-2 1,1-1,-2-1,0 0,-21 23,1-6,-2-2,-51 38,-126 67,42-46,-233 86,110-70,-4-14,-512 89,647-157,-257 4,351-27,-82-13,122 10,-1-1,2-1,-1-2,-25-10,42 15,1-1,0 1,0-2,0 1,0-1,1 0,0 0,0 0,0-1,1 0,-6-7,9 9,-1 0,1-1,0 1,1 0,-1 0,1-1,0 1,0-1,0 1,1-1,-1 0,1 1,0-1,1 1,-1-1,3-8,0 3,0 0,1 0,1 1,-1-1,2 1,-1 0,1 1,14-16,1 2,1 1,1 1,36-25,15-3,3 5,1 2,135-49,-40 32,307-63,-240 80,303-13,280 65,-91 82,-568-61,236 78,-347-92,0 3,-1 1,-2 4,-1 1,56 41,-90-56,0 0,-1 1,-1 1,0 0,11 17,-19-23,0 0,0 0,-1 1,0-1,0 1,-1 0,0 0,-1 0,3 16,-5-18,0 0,0 0,0 0,-1 0,0 0,0 0,-1 0,0 0,0-1,-1 1,1-1,-8 12,2-7,1-1,-1 0,-1 0,0-1,0-1,-1 1,0-1,-18 10,2-3,0-2,-1-1,-55 18,22-14,-102 15,19-18,1-5,-172-14,-419-78,333 8,3-18,4-16,-608-260,515 123,438 220,2-3,1-1,1-3,-53-52,90 78,0 1,1-1,-1 0,2-1,-1 0,1 0,1 0,0 0,-4-11,7 16,1 0,-1 1,1-1,-1 0,1 0,0 1,0-1,1 0,-1 0,1 1,0-1,0 0,0 1,0-1,1 1,-1-1,1 1,3-4,-1 1,1 0,0 1,1 0,-1 0,1 0,0 1,0 0,1 0,11-5,4-1,0 2,0 1,23-5,48-3,0 3,144 1,414 33,176 53,2460 419,-2888-414,-200-32,-174-37,-52-11,-190-37,-204-58,-163-54,-81-40,48-1,135 21,435 151,0-3,2-1,1-2,-58-42,96 61,1 1,0-1,0 0,0 0,0 0,1-1,0 0,0 0,1 0,-5-9,8 13,-1 0,0-1,1 1,0-1,-1 1,1-1,0 1,0-1,0 1,1-1,-1 1,1 0,-1-1,1 1,0-1,0 1,0 0,0 0,0 0,0-1,1 1,-1 0,4-3,2-1,0 0,1 0,0 1,-1 0,2 0,-1 1,1 0,14-4,15-4,79-15,388-16,205 38,502 40,-14 60,-655-6,-376-42,-156-43,-1 0,0 0,0 1,0 0,0 1,15 12,-24-17,0-1,0 1,0 0,0 0,0 0,-1-1,1 1,0 0,-1 0,1 0,-1 0,1 0,-1 0,1 0,-1 0,0 0,1 1,-1-1,0 0,0 0,0 0,0 0,0 0,0 0,0 0,0 1,-1-1,1 0,0 0,-1 0,1 0,-1 0,1 0,-1 0,1 0,-1 0,0 0,1 0,-1-1,0 1,-1 1,-4 3,-1-1,-1 0,1 0,0-1,-1 1,0-2,0 1,-15 2,-62 9,-2-4,-139-2,-415-37,243-15,-773-189,961 172,-278-121,405 145,2-4,2-3,2-4,-104-82,153 105,0-2,2 0,-43-58,58 68,0 0,1-1,0 0,2-1,0 0,-9-38,14 42,1 0,0 0,1-1,1 1,1 0,0 0,1-1,0 1,1 0,1 1,1-1,0 1,0-1,2 1,0 1,0 0,1 0,1 0,18-20,-8 12,1 0,1 2,1 1,1 1,26-16,-6 8,0 3,89-33,-44 28,2 3,0 5,1 4,136-6,-88 17,1 6,0 7,-1 6,-1 5,218 63,-246-50,-2 5,-1 5,-2 5,-3 4,-2 4,-2 5,111 91,-152-104,-3 2,-2 2,-2 2,-3 3,-2 1,43 76,-68-101,-2 2,-1 0,-2 1,-2 0,-1 1,-2 1,-1 0,-2 0,-2 1,0 62,-6-78,-1 0,-1 0,-1 0,-1 0,-1-1,-1 0,-1 0,-1-1,-1 0,0 0,-2-1,0-1,-2 0,0-1,-1 0,-21 20,14-19,-1-1,-1 0,-1-2,0-1,-48 22,30-20,-1-2,0-2,-79 13,34-16,0-3,0-5,-1-4,1-3,-107-21,10-11,-332-111,-160-133,540 211,-216-144,308 180,-70-67,98 84,2-1,0-1,1 0,-20-34,31 45,-1 0,1 0,1 0,-1-1,1 1,1-1,0 0,0 0,1 1,0-1,0 0,1 0,0 0,1 0,0 0,0 0,1 0,0 0,0 0,1 1,0-1,1 1,0 0,7-11,-1 5,1 1,0 0,1 1,0 0,1 1,17-13,4 1,1 2,55-25,15 3,3 4,143-31,91 0,500-37,-342 84,-137 42,-323-13,41 11,-70-14,0 0,-1 1,0 0,1 1,10 7,-19-11,0 0,-1 0,1 0,-1 0,1 0,-1 1,0-1,1 0,-1 1,0-1,0 1,0-1,0 1,0 0,0-1,-1 1,1 0,-1 0,1 0,-1-1,1 1,-1 2,-1-1,1-1,-1 1,0-1,0 1,0-1,0 0,0 0,-1 0,1 0,-1 0,0 0,1 0,-1 0,0 0,0-1,0 1,-4 2,-7 4,0-1,-1 0,1-1,-18 5,-104 25,-273 17,95-35,-462-31,684 6,0-5,-162-42,233 47,0 0,0-1,1-1,-27-17,41 22,0 1,0-1,0 0,0 0,1 0,0 0,0-1,0 0,1 0,-1 0,1 0,0-1,-3-8,5 10,0 0,1-1,-1 1,1-1,0 1,0 0,0-1,1 1,0 0,0-1,0 1,0 0,0 0,1-1,0 1,0 0,0 1,3-5,5-5,0 0,0 2,1-1,0 1,1 1,26-18,31-13,2 3,1 3,132-45,441-100,-222 96,702-49,-482 134,-575 4,0 3,-1 3,0 2,67 24,-122-33,-1 1,0 0,0 0,-1 1,1 1,17 14,-26-20,-1 0,1 1,-1-1,1 1,-1 0,1 0,-1-1,0 1,0 0,0 0,0 0,0 0,0 0,-1 0,1 1,0-1,-1 0,0 0,0 0,0 1,0-1,0 0,0 0,0 0,-1 4,-1-2,-1-1,1 1,-1 0,1-1,-1 1,0-1,0 0,-1 0,1 0,-1-1,1 1,-1-1,0 1,-7 2,-10 4,0-1,0 0,-35 6,-31 1,-1-4,-133 0,-312-38,-291-111,23-84,460 100,290 102,0-2,-51-33,98 53,-1-1,1 0,0 0,0 0,0-1,0 0,0 0,1 0,0 0,-1 0,-1-5,4 7,1 1,-1 0,1 0,0 0,0-1,0 1,-1 0,1-1,0 1,1 0,-1 0,0-1,0 1,0 0,1 0,-1-1,1 1,-1 0,1 0,-1 0,1 0,0 0,0 0,-1 0,1 0,0 0,0 0,2-1,8-5,0 1,1 0,0 1,1 0,-1 1,1 1,24-5,268-30,149 10,834-22,-346 16,-569 19,-241 8,-94 3,-33 3,-11-1,-214-14,-167-21,-1212-189,1446 195,128 22,26 6,9 2,113 6,554 68,-493-39,-172-32,-1 1,1 1,-1 0,1 0,-1 1,10 7,-19-11,-1-1,-1 1,1 0,0 0,0-1,0 1,0 0,0 0,-1 0,1 0,0 0,-1 0,1 0,-1 0,1 1,-1-1,0 0,1 0,-1 0,0 0,0 1,0-1,0 0,0 0,0 0,0 2,-2 0,1 0,-1 1,0-2,0 1,0 0,-1 0,1-1,0 1,-1-1,0 0,0 0,1 0,-1 0,-4 2,-26 13,-1-1,0-2,-57 16,-268 57,-140-1,-21-21,-834-3,1050-72,-447-72,541 43,1-9,-378-141,280 53,240 103,2-2,1-3,-68-54,116 78,1 0,0-1,1-1,1 0,-17-26,11 15,12 18,-1 0,0 0,0 1,-1 0,0 1,-1 0,0 1,0-1,-18-7,-10-2,-56-15,70 23,-339-100,-213-68,426 130,-49-17,197 61,7 0,13-2,184-23,27-15,95-26,79-23,-229 51,1119-239,17 91,-1000 169,0 14,346 39,-391-7,578 40,-95-65,-57-1,885-2,-1447-2,137 14,-207-4,0 2,0 2,-1 3,90 35,-117-35,-1 1,0 2,-2 1,0 1,40 34,114 129,-87-81,-79-86,153 165,-143-148,-2 0,-1 2,-2 0,20 42,-16-15,-3 2,-2 0,-3 1,17 129,-5 271,-24-319,12 228,7 169,-24-515,2 37,-10 111,6-158,-1 0,0 0,-1-1,-1 0,0 0,-1 0,-1 0,-1-1,0 0,-1-1,-19 24,21-31,0 0,0-1,0 0,-1 0,0-1,-1 0,1 0,-1-1,-17 6,-2-2,-55 8,50-11,-39 11,49-7,-1 1,2 1,0 0,0 2,1 1,0 0,1 2,-34 34,11-4,2 1,-50 77,21-10,-86 193,-27 48,172-336,-1-1,-1 0,-1 0,-1-2,0 0,-1 0,0-2,-2 0,1 0,-2-2,1 0,-2-2,-36 16,-36 7,-1-5,-172 30,102-31,0-8,-170-1,265-19,0-3,-133-24,167 20,1-1,0-1,1-2,0-2,1 0,0-3,-51-35,59 34,1-2,1 0,0-1,2-1,0-1,2-1,0 0,2-2,-23-49,20 28,2 0,3-2,1 1,3-1,1-1,0-81,8 22,5 1,5-1,25-110,8 28,93-256,118-161,38 74,-228 437,4 3,103-111,-137 170,2 1,1 1,1 2,1 2,65-37,-86 57,-1 1,1 0,1 1,-1 1,1 0,0 2,1 0,-1 1,1 1,36 1,-43 3,0 0,0 0,-1 2,1-1,-1 2,0-1,0 2,0-1,-1 2,0 0,0 0,-1 1,1 0,-2 1,1 0,14 19,-7-5,-1 1,-2 0,0 1,-2 0,-1 2,-1-1,-1 1,6 33,-1 9,-3 1,-4 0,-2 1,-4-1,-3 1,-11 76,3-77,-3-1,-2 0,-4-2,-3 0,-2-1,-37 69,45-106,0-1,-2-1,0-1,-2-1,-1 0,-1-1,-45 37,54-51,-1-1,0 0,0-1,0 0,-1-1,0 0,-1-2,0 0,1 0,-2-2,1 0,0-1,0 0,-18-1,15-3,0 0,0-1,1-1,0-1,-1-1,2 0,-1-2,1 0,0 0,1-2,-28-20,13 5,1-1,1-2,1-1,2-1,1-2,2 0,0-1,-34-72,35 57,3 0,1-2,2 0,3-1,2 0,-6-76,14 91,2-1,2 1,1 0,2 0,1 0,2 0,1 1,2 0,21-49,-22 64,1 0,1 1,1 0,0 1,1 1,1 0,1 0,1 2,0 0,0 0,2 2,0 0,0 1,1 1,0 0,33-11,-31 15,1 1,0 1,0 1,0 1,0 1,0 1,1 1,-1 1,0 1,0 1,0 0,0 2,0 1,23 9,-24-7,-1 1,1 1,-1 1,-1 1,0 0,-1 1,0 1,-1 1,-1 1,0 0,-1 1,-1 1,21 34,-30-44,-1-1,0 2,-1-1,0 0,0 1,-1-1,0 1,0 0,-1 0,0 0,-1 0,-1 14,0-19,1 1,-1-1,-1 0,1 0,-1 0,1 0,-1 0,0 0,-1 0,1-1,-1 1,1-1,-1 0,0 1,0-1,0-1,-1 1,1 0,-1-1,0 0,1 0,-1 0,0 0,0 0,0-1,-1 0,-5 2,-1-2,0 1,0-2,1 1,-1-1,0-1,0 0,0-1,1 0,-1 0,-14-6,-1-2,1-1,1 0,-28-19,25 13,0-2,0-1,2-1,1-1,1-2,-41-50,55 60,0-1,0 1,2-1,0-1,0 1,-6-29,10 33,1-1,1 1,0-1,0 0,1 0,1 1,0-1,0 0,1 1,6-18,-2 14,0 0,1 0,1 1,0 0,1 0,1 1,0 0,0 0,2 2,-1-1,1 1,20-13,-4 5,1 1,1 1,1 2,63-23,-62 28,1 1,0 1,0 2,1 1,0 2,63 2,-75 3,-1 0,1 1,-1 2,1 0,-1 1,-1 1,1 0,-1 2,-1 1,0 0,30 22,-41-25,1 0,-2 0,1 1,-1 0,0 0,-1 1,0 0,8 14,-13-20,0-1,0 0,0 1,-1-1,1 0,-1 1,1-1,-1 1,0-1,0 1,0-1,0 1,0-1,-1 1,1-1,-1 0,-1 4,1-4,-1 0,0 1,1-1,-1 0,0 0,0 0,0 0,-1 0,1-1,0 1,-1-1,1 1,-1-1,0 0,1 0,-1 0,0-1,-4 2,-8 1,-1-1,1-1,0 0,0-1,-1-1,-20-3,-9-4,-45-14,32 5,-108-48,136 50,1 0,0-2,2-1,0-2,-31-28,50 40,0 0,0-1,1 0,0 0,1-1,0 0,0 0,1-1,0 1,1-1,0 0,1 0,0-1,1 1,0 0,1-1,0 0,0 1,2-1,-1 0,2 1,-1-1,2 1,-1 0,2-1,-1 1,2 0,-1 1,13-20,-8 15,1 1,0 0,1 0,1 1,0 1,1 0,0 1,1 0,0 1,1 1,0 0,0 1,27-10,-35 15,1 0,1 1,-1 0,0 0,0 1,1 0,-1 0,1 1,-1 0,0 1,1 0,-1 0,0 1,1 0,-1 0,0 1,-1 0,1 0,0 1,-1 0,0 0,0 1,0 0,0 0,-1 1,0 0,0 0,-1 0,8 11,-4-3,-2 0,1 0,-2 0,0 1,-1 0,0 0,-1 0,-1 1,-1 0,0-1,-1 1,0 0,-1 0,-1 0,-1-1,0 1,-6 20,4-18,-1-1,-1 1,-1-1,0 0,-1-1,-1 0,0 0,-1-1,-1 0,-1 0,0-2,0 1,-2-2,-26 21,39-32,1-1,-1 0,0 1,0-1,0 1,1-1,-1 1,0 0,1-1,-1 1,0 0,1-1,-1 1,1 0,-1 0,1 0,-1-1,1 1,0 0,-1 0,1 0,0 0,0 0,-1 0,1 0,0 0,0-1,0 1,0 0,1 0,-1 1,1 1,1 0,0 0,0 0,0-1,0 1,0-1,5 4,4 5,90 97,-52-56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02:23.156"/>
    </inkml:context>
    <inkml:brush xml:id="br0">
      <inkml:brushProperty name="width" value="0.3" units="cm"/>
      <inkml:brushProperty name="height" value="0.6" units="cm"/>
      <inkml:brushProperty name="color" value="#B89CC0"/>
      <inkml:brushProperty name="tip" value="rectangle"/>
      <inkml:brushProperty name="rasterOp" value="maskPen"/>
      <inkml:brushProperty name="ignorePressure" value="1"/>
    </inkml:brush>
  </inkml:definitions>
  <inkml:trace contextRef="#ctx0" brushRef="#br0">327 658,'0'0,"1"-2,43-52,2 2,3 2,2 3,98-72,-136 109,-3 2,0 0,1 1,0 0,20-8,-31 14,0 1,1 0,-1 0,1-1,-1 1,1 0,-1 0,0 0,1 0,-1 0,1 0,-1 0,1 0,-1 0,1 0,-1 0,1 0,-1 0,1 0,-1 0,1 0,-1 1,0-1,1 0,-1 0,1 0,-1 1,0-1,1 0,-1 1,1-1,-1 0,0 1,1 0,-2 18,-15 21,16-39,-36 59,-80 117,-431 714,534-868,2 1,-14 36,24-58,1-1,-1 1,1-1,0 1,0 0,-1-1,1 1,0-1,0 1,1 0,-1-1,0 1,1 2,-1-4,1 1,-1-1,0 1,1-1,-1 1,1-1,-1 0,1 1,-1-1,1 0,-1 1,1-1,-1 0,1 0,-1 1,1-1,-1 0,1 0,0 0,-1 0,1 0,-1 0,1 0,-1 0,1 0,0 0,-1 0,1 0,0-1,10-3,-1 0,0-1,0 0,0-1,-1 0,13-11,127-105,249-240,267-221,-645 568,0 0,1 1,26-12,-45 25,-1 0,0 1,1-1,-1 1,1-1,-1 1,1 0,0-1,-1 1,1 0,-1 0,1 0,-1 0,1 1,2-1,-3 1,0-1,-1 1,1 0,-1-1,1 1,-1-1,1 1,-1 0,1-1,-1 1,1 0,-1 0,0-1,1 1,-1 0,0 0,0-1,0 1,1 0,-1 0,0 0,0 0,0-1,0 1,-1 2,-2 10,0 1,-1-1,-1 1,0-1,-1 0,-14 23,-125 190,-807 981,908-1156,84-99,101-105,87-92,604-578,-640 660,-181 153,1 1,0 1,1 0,0 0,0 2,0-1,22-5,-34 11,0 1,1 0,-1 0,0-1,0 1,0 0,1 0,-1 1,0-1,0 0,0 0,1 1,-1-1,0 0,0 1,0-1,0 1,0-1,0 1,0 0,0 0,0-1,0 1,1 1,-1 1,0-1,0 0,0 0,0 1,-1-1,1 1,-1-1,0 0,1 1,-1-1,0 1,0-1,-1 1,0 3,-6 22,-1 0,-2-1,-1 0,-19 34,-125 210,-197 233,-30-17,187-252,79-110,115-124,-1 0,1 1,0-1,-1 0,1 0,0 0,-1 0,1 0,-1 0,0 0,1-1,-3 2,4-4,0 1,0 0,0 0,0 0,0 0,1 0,-1 0,0-1,1 1,-1 0,0 0,1 0,-1 0,1 0,0 0,-1 0,1 1,1-2,104-145,109-116,73-65,374-327,-404 449,-236 191,0 2,25-11,-41 21,-1 1,1 0,-1 0,1 1,0-1,-1 1,1 0,10 1,-14 0,-1 0,1 0,-1 0,0 0,1 1,-1-1,0 1,1-1,-1 1,0-1,0 1,0 0,1 0,-1-1,0 1,0 0,0 0,0 0,0 0,-1 0,1 0,0 1,0-1,-1 0,1 0,0 3,0 1,0-1,-1 1,1 0,-1-1,0 1,-1 0,1 0,-1-1,0 1,-2 7,-11 27,-1-1,-3 0,-37 61,-238 327,-38-17,186-244,100-121,36-38,6-8,12-14,1 0,0 0,17-18,141-172,599-645,-575 667,-176 169,1 1,1 0,0 2,0 0,23-10,-39 21,0 0,0 0,0 1,1-1,-1 1,0-1,0 1,0 0,0 0,0 0,1 0,-1 0,0 0,0 1,3 0,-4-1,0 1,0 0,0 0,0 0,0-1,0 1,0 0,0 0,0 0,0 0,-1 1,1-1,0 0,-1 0,1 0,-1 1,1-1,-1 0,1 0,-1 1,0 1,0 10,0 0,-1 0,-1 0,0 0,0 0,-2-1,1 1,-8 15,-28 67,-88 160,-83 84,-9-34,190-273,29-32,0 0,0 0,0 0,-1-1,1 1,0 0,0 0,0 0,0 0,0 0,0 0,0-1,0 1,0 0,0 0,0 0,0 0,0 0,0 0,-1 0,1-1,0 1,0 0,0 0,0 0,0 0,0 0,0 0,-1 0,1 0,0 0,0 0,0 0,0 0,0 0,-1 0,1 0,0 0,0 0,0 0,0 0,0 0,0 0,-1 0,1 0,0 0,0 0,39-70,82-108,472-564,-545 690,62-50,-103 95,0 1,1 0,-1 1,1 0,0 0,0 1,1 0,-1 0,1 0,17-3,-25 7,0 0,0 0,0 0,1 0,-1 1,0-1,0 0,1 0,-1 1,0-1,0 1,0-1,0 1,0-1,0 1,0 0,0 0,0-1,0 1,0 0,0 0,0 0,0 1,1 1,-1 0,0 1,0-1,0 0,0 0,0 1,-1-1,1 1,-1-1,0 6,-3 21,-1-1,-1 0,-14 44,-38 103,-135 280,134-332,51-101,7-23,1 0,-1 0,1 0,-1 0,1 0,-1 0,1 0,-1 0,1 0,-1 0,1 0,-1 0,1 0,-1-1,0 1,1 0,-1 0,1-1,-1 1,1 0,-1-1,0 1,1 0,-1-1,0 1,1 0,-1-1,0 1,0-1,1 1,-1-1,0 0,95-112,79-108,367-429,-527 634,2 0,0 1,0 1,21-13,-37 26,1 1,-1 0,0-1,1 1,-1 0,1-1,-1 1,1 0,0-1,-1 1,1 0,-1 0,1 0,-1 0,1 0,0 0,-1-1,1 1,-1 1,1-1,0 0,-1 0,1 0,-1 0,1 0,-1 0,1 1,0-1,-1 0,1 0,-1 1,1-1,-1 0,1 1,-1-1,1 1,-1 1,1 1,-1-1,0 0,0 1,0-1,0 0,0 1,-1-1,1 0,-1 1,1-1,-1 0,-1 2,-17 45,-45 79,-112 177,-523 781,561-891,111-163,35-51,115-173,128-176,688-957,-731 1054,-187 244,0 2,2 1,42-35,-64 58,0 0,1 0,-1 0,0 0,1 1,-1-1,1 0,-1 0,1 1,0-1,-1 1,1 0,-1-1,1 1,0 0,-1 0,1 0,0 0,2 1,-3-1,0 1,0 0,0 0,-1 0,1 0,0 0,0 0,-1 0,1 0,0 0,-1 0,1 1,-1-1,0 0,1 0,-1 0,0 1,0-1,0 0,0 0,0 1,0-1,0 3,-4 24,-1 0,-1 1,-2-2,-12 31,-97 245,-303 611,312-687,1 18,104-237,0 1,0-1,1 1,1 0,-2 10,3-19,0 1,0-1,0 1,0-1,0 1,0-1,0 1,0-1,0 1,0-1,0 1,0-1,0 1,1-1,-1 1,0-1,0 1,0-1,1 0,-1 1,0-1,1 1,-1-1,0 0,1 1,-1-1,1 0,-1 1,0-1,1 0,-1 1,1-1,-1 0,1 0,-1 0,1 0,-1 1,1-1,-1 0,1 0,-1 0,1 0,-1 0,1 0,-1 0,1 0,-1-1,1 1,-1 0,1 0,-1 0,1 0,0-1,7-3,-1-1,1 1,-1-1,0-1,10-9,70-74,179-218,270-353,-105 128,-222 286,-190 224,2 1,0 0,1 2,25-18,-45 36,0 0,0 0,0 0,0 0,0 0,0 0,0 0,0 1,1-1,-1 1,0 0,0-1,0 1,1 0,2 1,-4-1,0 1,0-1,0 1,0-1,0 1,0 0,0-1,0 1,0 0,-1 0,1 0,0 0,0 0,-1 0,1 0,0 0,-1 0,1 0,-1 0,0 0,1 0,-1 1,0-1,1 2,-1 13,1 1,-2 0,0 0,-1 0,-1-1,-9 32,-70 214,-391 826,407-950,53-98,16-37,5-8,51-64,-58 67,147-189,494-601,-497 640,-139 146,1 0,-1 1,1 1,9-6,-16 10,0-1,1 1,-1 0,0 0,0-1,1 1,-1 0,0 0,1 0,-1 0,0 0,1-1,-1 1,0 0,1 0,-1 0,0 0,1 0,-1 0,0 0,1 0,-1 0,1 0,-1 0,0 0,1 0,-1 0,0 1,1-1,-1 0,0 0,0 0,1 0,-1 1,0-1,1 0,-1 0,0 1,0-1,1 0,-1 0,0 1,0-1,0 0,0 1,1-1,-1 0,0 1,0-1,0 0,0 1,0-1,0 0,0 1,0-1,0 0,0 1,0-1,0 1,-7 20,-1 0,-1-1,-1 0,-22 36,-147 224,-791 1035,926-1264,36-43,8-12,96-133,135-165,97-113,428-457,-660 775,125-97,-188 170,56-33,-79 51,1 1,-1 0,1 1,0 0,0 1,17-3,-26 5,1 1,0 0,-1 0,1 0,0 0,-1 0,1 0,0 1,-1 0,1-1,0 1,-1 0,1 0,-1 0,0 1,1-1,-1 0,0 1,0 0,3 2,-2 0,-1-1,1 1,-1 0,-1 0,1 0,0 0,-1 0,0 0,0 0,0 0,0 1,-1-1,0 0,0 5,-2 23,-2-1,-2 0,0 1,-2-2,-2 1,-15 34,-149 299,-149 171,-18-26,337-504,-66 104,69-101,10-12,50-52,150-166,245-256,30 13,-423 411,109-73,-155 118,1 0,26-10,-38 17,0 1,0 0,0 0,0 0,0 0,0 0,0 1,0 0,1 0,-1 0,5 1,-7-1,0 1,-1 0,1-1,0 1,-1 0,1 0,-1 0,0 0,1 0,-1 0,0 0,1 1,-1-1,0 0,0 1,0-1,0 1,0-1,-1 1,1 0,0-1,-1 1,1 0,0 1,0 5,0 1,-1-1,0 0,0 1,0-1,-1 0,-3 15,-11 31,-1-1,-33 72,-24 31,-6-2,-7-4,-109 144,172-263,-54 56,76-86,1 0,-1 0,0 0,0 0,0-1,0 1,0 0,0 0,0-1,0 1,0-1,0 1,0-1,-1 1,1-1,0 0,0 1,-2-1,2-1,1 0,0 0,0 0,-1 0,1-1,0 1,0 0,0 0,0 0,0 0,1 0,-1 0,0 0,0 0,1-1,-1 1,0 0,1 0,0 0,0-1,21-42,46-72,122-160,136-146,-212 290,138-126,-224 232,1 1,2 2,46-29,-71 49,-1 0,1 0,0 1,0 0,0 0,1 0,-1 1,0 0,8-1,-12 2,0 0,0 0,0 0,0 1,0-1,0 1,-1-1,1 1,0 0,0-1,0 1,-1 0,1 0,-1 0,1 0,0 1,-1-1,0 0,1 1,-1-1,2 3,-1 0,0 0,0 1,-1-1,1 0,-1 1,0-1,0 1,0-1,-1 1,0 5,0 6,-1 1,-5 29,-11 21,-3-1,-36 85,-126 240,-236 353,164-303,207-351,38-67,10-15,2-9,0-1,0 0,0 1,0-1,-1 0,1-1,-1 1,1 0,-1-1,3-3,64-75,182-239,-66 80,680-850,-609 810,-161 197,-85 76,-1 0,1 0,1 1,19-8,-28 13,-1 0,1 1,0-1,-1 1,1-1,0 1,0 0,-1-1,1 1,0 0,0 0,-1 0,1 1,0-1,0 0,-1 1,1-1,0 1,-1-1,1 1,0 0,-1 0,2 1,-1 0,-1 0,0 0,1 0,-1 0,0 1,0-1,-1 0,1 1,0-1,-1 0,1 1,-1-1,0 1,0-1,0 1,0-1,0 1,-2 3,-6 29,-1 1,-3-2,-1 0,-26 52,-244 428,-46-11,168-285,138-190,-29 29,46-54,9-11,36-51,116-146,626-669,-571 686,-189 172,38-20,-53 32,1 1,-1 0,1 0,0 1,0 0,12-2,-17 4,-1-1,1 1,0 0,0 0,-1 0,1 1,0-1,0 0,-1 1,1-1,0 1,-1-1,1 1,0 0,-1-1,1 1,-1 0,1 0,-1 0,3 3,-3-2,1 1,-1 0,1-1,-1 1,0 0,0 0,0 0,0 0,-1 0,1 0,-1 0,0 0,0 0,0 4,-4 21,-1 1,-1-1,-1-1,-1 1,-16 31,-194 407,-42-6,63-145,355-542,537-688,-506 709,-178 196,0-1,1 1,0 1,0 0,1 1,0 0,0 1,20-7,-32 13,1 1,-1-1,1 1,0 0,-1 0,1 0,0 0,-1 0,1 0,-1 0,1 0,0 1,-1-1,1 1,-1-1,1 1,-1-1,1 1,-1 0,1 0,0 1,0 0,-1 0,1 0,-1 0,1 0,-1 0,0 1,0-1,0 0,0 1,-1-1,1 1,-1-1,1 1,-1-1,0 3,-1 20,-1 0,-1-1,-1 0,-14 46,-103 270,-28-8,93-205,52-115,6-8,20-27,104-135,97-129,68-70,22 21,-271 296,1 1,2 3,2 2,64-37,-96 64,1 0,0 0,0 1,34-7,-42 12,0 0,-1 0,1 1,0 0,0 1,0-1,0 1,-1 1,1-1,8 4,-10-2,0-1,-1 1,1 1,-1-1,0 1,0-1,0 1,0 1,-1-1,0 1,0 0,6 9,-3-3,-2 0,1 1,-1-1,-1 1,0 1,-1-1,3 20,-2 16,-2 0,-2 1,-2-1,-2 0,-12 53,-94 348,-44-1,1-78,29-125,116-230,-2 0,-16 20,13-25,13-10,-1 0,1 0,0 0,0 0,-1 0,1 0,0 0,0 0,-1 0,1 0,0 0,0 0,-1 0,1 0,0 0,0 0,-1 0,1 0,0-1,0 1,0 0,-1 0,1 0,0 0,0-1,0 1,-1 0,1 0,0 0,0-1,0 1,0 0,0 0,-1-1,1-3,-1 0,1 0,-1 0,1 0,0 0,1 0,-1 0,2-7,16-70,83-232,262-542,-173 514,-169 309,0 1,3 0,0 2,52-47,-71 72,0 0,0 0,1 1,-1-1,1 1,0 1,-1-1,1 1,0 0,1 0,6-1,-11 3,1 0,-1 0,1 0,-1 0,0 1,1-1,-1 1,0-1,1 1,-1 0,0 0,0 0,1 0,-1 0,0 1,0-1,0 1,-1-1,1 1,2 3,0 0,0 0,-1 0,0 1,0 0,0-1,-1 1,0 0,2 9,0 4,-1-1,1 26,-3 23,-4-1,-14 85,-11 13,-6-1,-7-2,-99 246,122-364,-42 71,58-111,0 1,-1-1,1 1,-1-1,0 0,0 0,-5 3,8-6,0 0,0 1,-1-1,1 0,0 0,-1 0,1 0,0 0,-1 0,1 1,0-1,0 0,-1 0,1 0,0 0,-1 0,1 0,0 0,-1-1,1 1,0 0,-1 0,1 0,0 0,-1 0,1 0,0-1,0 1,-1 0,1 0,0 0,0-1,-1 1,1 0,0 0,0-1,0 1,-1 0,1 0,0-1,0 1,0 0,0-1,0 1,0 0,0 0,0-1,0 1,0 0,0-1,0 1,0 0,0-1,0 1,0 0,0-1,2-16,0-1,2 1,0 0,0 0,10-20,25-65,4 2,5 2,4 2,107-148,-142 222,1 1,1 0,1 2,27-21,-41 35,1 0,1 1,-1 0,13-5,-18 8,0 0,1 0,-1 1,1-1,-1 1,1-1,-1 1,0 0,1 0,-1 0,1 1,-1-1,5 1,-6 0,1 0,-1 0,1-1,-1 1,1 0,-1 0,0 1,1-1,-1 0,0 0,0 1,0-1,0 0,0 1,0-1,0 1,-1-1,1 1,0 1,1 4,-1-1,0 0,0 1,0-1,-1 0,0 1,-1 7,-3 15,-1-1,-2 0,-1 0,-20 47,-2-6,-76 124,51-110,-2-3,-5-2,-95 95,118-135,-1-2,-2-1,-2-3,-1-1,-1-2,-1-3,-86 36,110-54,0-1,-1-1,1-1,-1-1,-1-1,1-1,0-2,-44-3,51 1,1-1,-1-1,1-1,0 0,1-1,-1-1,1 0,0-1,1 0,0-1,1-1,-1 0,-13-16,13 12,1-1,0-1,1-1,1 1,1-2,0 0,1 0,-8-26,8 18,2-1,1 0,2 0,0 0,0-49,6 40,0-1,3 1,1-1,1 1,3 1,0 0,2 0,2 1,30-54,-25 58,1 1,2 1,1 1,1 1,1 1,1 1,1 1,2 2,0 0,1 2,0 2,2 1,0 1,46-15,-35 17,0 1,0 2,1 2,1 2,-1 2,1 2,-1 2,1 2,-1 2,1 2,43 11,-65-11,-1 1,1 1,-2 0,1 2,-1 1,27 17,-41-23,0 0,0 0,-1 1,0 0,0 0,0 0,0 1,-1 0,0 0,-1 0,0 1,0-1,6 17,-9-19,0 1,-1 0,0-1,0 1,0 0,0-1,-1 1,0 0,0-1,-1 1,0-1,0 1,0-1,0 0,-1 0,0 0,0 0,0-1,0 1,-1-1,0 1,-7 5,-8 6,-1 0,0-2,-1 0,-1-2,0 0,0-1,-36 11,-37 9,-183 36,-247 7,-341 0,-3-24,728-43,-305 16,156-13,254-9,-55-6,91 5,0 0,0 0,0 0,0 0,0 0,1 0,-1 0,0-1,0 1,0 0,0 0,0 0,0 0,0 0,0-1,0 1,0 0,0 0,0 0,0 0,0-1,0 1,0 0,0 0,0 0,0 0,0-1,0 1,0 0,0 0,0 0,0 0,0 0,0-1,0 1,0 0,0 0,0 0,-1 0,1 0,0 0,0-1,0 1,0 0,0 0,0 0,-1 0,1 0,0 0,42-10,175-17,163-6,136 0,353-8,-2 40,-742 6,146 27,-242-27,0 2,38 14,-61-19,0 1,0 0,0-1,0 2,-1-1,0 1,1-1,-1 2,0-1,6 7,-10-9,0 0,0-1,0 1,0 0,-1 0,1 0,0 0,-1 0,1 0,-1 0,0 0,1 0,-1 0,0 0,0 0,0 0,-1 0,1 0,0 0,-1 0,1 0,-1-1,0 1,0 0,0 0,-1 2,-3 3,0-1,0 0,-1 0,0 0,0 0,-1-1,0 0,1-1,-11 6,-17 8,-1-1,-42 13,-144 36,-425 56,-226-34,-138-47,-876-72,19-100,1367 78,430 45,-116-31,184 39,0 0,0-1,0 1,0-1,0 0,0 0,0 0,0 0,0 0,1 0,-1 0,0 0,1-1,-1 1,1-1,-1 1,1-1,-2-2,3 4,0-1,0 1,0-1,0 1,1-1,-1 1,0-1,0 1,0-1,0 1,1-1,-1 1,0 0,1-1,-1 1,0-1,1 1,-1 0,0-1,1 1,-1 0,1-1,0 1,21-11,35-2,1 2,77-5,370-14,241 29,179 43,1021 141,-19 73,-1359-177,-337-53,-229-27,-5 0,-22-4,-95-14,-391-43,-302-19,-210 0,-1160-36,-8 48,1343 46,173-4,202-1,204 3,209 13,49 7,12 1,22 1,0 0,1 2,36 2,269 12,195 13,185-2,153-16,1352-81,-25-84,-1826 130,-285 26,-68 5,-19 2,-69 12,-92 11,-401 41,-261-4,-167-34,-550-84,1058 4,-545-126,227-55,614 156,-234-125,330 144,3-3,-118-93,180 122,-54-58,77 74,1 0,1-1,0 0,1 0,-11-23,17 32,0 0,1 0,-1-1,1 1,0 0,0-1,1 1,-1 0,1-1,0 1,0-1,0 1,1-1,-1 1,1 0,0-1,1 1,-1 0,1 0,-1 0,1 0,0 0,1 0,-1 1,1-1,0 0,0 1,0 0,0 0,0 0,1 0,-1 1,1-1,0 1,5-3,6-2,0 0,0 1,1 1,-1 0,24-4,12 1,74-2,403 29,198 57,148 33,1056 98,8-124,-1147-113,-186-34,-520 51,-1-3,97-31,-177 46,-1 0,1-1,0 1,0-1,-1 0,1 0,0 0,-1 0,0 0,0-1,0 0,0 1,0-1,3-4,-6 6,0 0,1 1,-1-1,0 1,0-1,0 1,0-1,0 0,0 1,-1-1,1 1,0-1,0 0,0 1,0-1,-1 1,1-1,0 1,-1-1,1 1,0-1,-1 1,1-1,0 1,-1-1,1 1,-2-1,-26-12,0 6,0 1,-41-2,-146-3,-457 13,-238 26,334-7,-1164 33,-1-62,972-36,204-18,212-4,324 59,-40-18,63 23,1 0,-1-1,1 0,0 0,0 0,0-1,-8-8,12 12,1-1,-1 0,0 0,1 1,-1-1,1 0,-1 0,1 0,-1 0,1 0,0 0,0 0,-1 0,1 0,0 0,0 0,0 0,0 0,0 0,0 0,0 0,0 0,1 0,-1 0,0 0,0 0,1 0,-1 0,1 1,-1-1,2-1,1-2,0 1,0 0,1 0,-1 0,1 1,0-1,0 1,0 0,8-3,35-11,1 3,91-15,289-24,194 4,176 0,134-2,31-3,2074-91,-2193 127,-123 31,-147 38,-170 24,-327-56,94 38,-169-57,32 13,38 21,-65-31,0 0,0 0,-1 1,0 0,0 1,0-1,-1 1,0 0,0 1,6 8,-11-14,1 0,0 1,0-1,0 1,-1-1,1 1,-1-1,1 1,-1-1,0 1,1 0,-1-1,0 1,0-1,0 1,0 0,0-1,-1 1,0 2,13-20,-9 12,1 0,0 1,0-1,0 1,1 0,-1 0,1 1,0-1,-1 1,1 0,0 0,0 1,0-1,1 1,-1 0,0 1,0-1,1 1,-1 0,0 1,1-1,-1 1,0 0,0 0,0 0,0 1,0 0,0 0,0 0,0 1,-1-1,1 1,-1 0,0 1,0-1,0 1,3 4,5 6,0 1,-2 1,0 0,0 0,-2 1,0 0,9 28,28 132,24 345,-44 4,-24-499,0-3,0-16,0 1,-1 0,0 0,0 0,-1 0,0-1,-1 1,-4 14,3-20,0 0,0 0,0-1,0 1,0-1,0 0,-1 0,1 0,-1 0,0-1,1 1,-1-1,-6 1,-10 5,-193 87,9-15,-84 17,-83 3,-79-9,-459 8,-6-85,-3-56,0-28,-344-22,773 75,1 20,-908 124,1326-117,0-3,-125-6,-136-32,149 11,-132-7,299 27,0-1,0-1,0 0,0-1,0-1,1 0,0-1,0 0,-20-13,31 16,1 0,-1-1,1 1,-1 0,1-1,0 0,0 1,0-1,1 0,0 0,-1 0,1 0,0 0,1 0,-1 0,1 0,0-8,-3-91,19-202,-7 195,2-27,33-737,-45 858,1 15,-1 0,1-1,0 1,-1-1,1 1,0-1,0 1,0 0,0-1,1 1,-1-1,0 1,1 0,-1-1,0 1,1-1,0 1,-1 0,1 0,0-1,0 1,-1 0,1 0,0 0,0 0,0 0,1 0,-1 0,0 0,0 1,0-1,1 0,-1 1,0-1,1 1,-1-1,0 1,1-1,-1 1,3 0,134-30,-84 19,162-30,100-18,91-12,84-4,749-60,10 110,-59 121,-6 67,-1054-144,386 51,-62-31,-73-35,-96-26,-123-4,-136 19,0-1,-1 0,33-17,-49 20,-1 1,0-2,10-8,-16 13,-1-1,0 0,0 0,-1 0,1 0,0 0,-1 0,1 0,-1-1,0 1,1-1,-1 1,-1-1,2-4,-1 6,-1 0,0 1,0-1,0 0,0 1,0-1,0 0,0 0,0 1,0-1,0 0,-1 1,1-1,0 0,0 1,-1-1,1 0,0 1,-1-1,1 1,-1-1,1 1,-1-1,1 1,-1-1,1 1,-1-1,1 1,-1-1,1 1,-1 0,0-1,1 1,-1 0,0 0,1-1,-1 1,-1 0,-3 0,0-1,0 1,0 0,0 1,-9 1,-48 11,-82 28,25-5,-223 56,-126 18,-97 3,-575 52,-2-101,819-75,298 9,-1-1,0-1,1-1,0-1,-24-10,46 15,1 0,0 0,0 0,0 0,0-1,0 1,0-1,0 1,0-1,0 0,1 1,-1-1,1 0,-1 0,0-3,2 4,-1 0,1 0,0-1,0 1,0 0,0 0,0-1,0 1,0 0,0-1,0 1,1 0,-1 0,1-1,-1 1,1 0,-1 0,1 0,0 0,-1 0,1 0,0 0,0 0,1-1,3-3,1 0,-1 1,1 0,0 0,0 0,10-3,9-4,42-12,19 2,136-16,232 6,108 37,659 111,-707-32,-393-60,135 48,-225-62,59 31,-82-37,1 0,-1 0,0 1,-1 0,0 0,0 1,8 9,-13-14,0 1,-1-1,1 1,-1 0,1-1,-1 1,0 0,0 0,0 0,-1 0,1 0,-1 0,1 0,-1 0,0 0,0 0,0 0,-1 4,-1-2,0 0,1-1,-2 1,1-1,0 0,-1 0,0 0,0 0,0 0,0 0,-1-1,-7 6,-5 3,0-1,0-1,-36 16,-101 30,-293 43,-139-31,-379-57,703-30,-425-86,217-26,399 105,1-2,-107-63,154 78,1-1,1-1,0-1,1 0,0-1,-31-40,45 51,0-1,1 0,0-1,1 1,-1-1,1 1,1-1,-4-13,6 16,-1 0,1 1,0-1,0 0,0 0,1 0,0 1,0-1,0 0,0 1,1-1,3-6,-1 4,0 1,0 1,0-1,1 0,-1 1,1 0,1 0,9-7,-1 3,-1 1,2 0,-1 1,16-5,22-4,1 2,1 3,0 2,65-3,38 5,186 16,28 27,-3 16,636 176,-615-94,-353-119,-2 1,0 1,-1 3,-1 0,40 33,-64-46,-1 0,0 1,0 0,-1 0,0 0,0 1,7 15,-11-19,0 0,0 0,-1 0,0 0,0 0,0 1,0-1,-1 0,0 0,0 0,-1 1,-1 7,0-6,0 0,0-1,-1 1,0-1,-1 0,1 0,-1 0,0 0,-8 8,1-3,-1 0,0 0,0-1,-21 12,-14 3,0-1,-2-3,-1-2,-61 15,-26 1,-180 20,41-28,-1-12,-1-13,1-11,-343-56,105-42,422 81,1-4,-115-55,176 69,1-1,-39-29,58 37,0 1,1-2,1 1,-1-1,2-1,-11-14,16 20,0 0,1 1,-1-1,1 0,0-1,1 1,-1 0,1 0,0-1,0 1,1-1,-1 1,1-1,1 1,-1-1,1 1,0 0,0-1,0 1,1 0,0-1,0 1,0 0,1 1,-1-1,1 0,0 1,1-1,-1 1,6-5,2-2,1 0,0 1,1 0,0 1,26-13,-3 4,1 3,48-15,22 2,0 5,142-11,347 7,-307 35,-2 12,410 81,-566-72,247 90,-327-97,80 46,-110-55,0 1,-1 1,0 1,21 23,-34-32,0 1,0 0,-1 1,-1 0,1-1,-1 2,-1-1,0 1,4 13,-6-16,-1-1,0 1,0 0,-1 0,0-1,0 1,0 0,-1 0,0-1,-1 1,1-1,-1 1,-4 8,0-4,0 0,0-1,-1 0,0 0,-1 0,0-1,-1 0,-13 10,-2 0,-1-1,-1-1,-44 21,-12-3,-2-3,-1-4,-130 25,6-15,-226 11,84-33,-368-30,-339-109,581 23,408 82,0-3,-101-47,157 62,0-1,0 0,1 0,0-2,1 1,-1-2,2 1,-1-1,-16-23,24 29,1 0,0-1,0 1,0 0,0-1,1 0,0 1,0-1,0 0,0 0,1 0,0-8,1 7,0-1,0 1,1 0,0 0,0-1,1 2,0-1,0 0,0 0,0 1,7-7,4-4,2 0,0 2,0 0,2 0,-1 2,2 0,0 1,34-14,22-6,2 4,133-30,308-25,121 42,668 60,4 65,-1047-65,352 24,-125-9,-144-12,-129-12,-189-10,0-1,30-5,-55 5,-1-1,0 1,0-1,0 0,0 0,0 0,0 0,0-1,-1 1,1-1,0 0,-1 0,1 0,-1 0,0 0,1 0,-1-1,0 1,-1-1,1 1,0-1,-1 0,1 0,-1 0,0 1,0-1,0-1,0 1,-1 0,1 0,-1-5,0-8,0 0,-1-1,-2 1,1 0,-6-16,0-5,2 4,-3-14,2 1,1-1,3-94,10 116,-7 24,1 1,-1-1,0 1,0-1,1 1,-1 0,1-1,-1 1,0-1,1 1,-1 0,1-1,-1 1,1 0,-1 0,1-1,-1 1,1 0,-1 0,1 0,-1 0,1 0,-1 0,2-1,0 2,0 0,-1 0,1 0,0 0,0 1,0-1,-1 0,1 1,-1-1,1 1,-1-1,0 1,1 0,-1 0,0-1,0 1,0 0,0 3,7 13,-1-1,0 2,-2-1,7 36,1 82,1 2,-13-134,0 1,-1-1,2 0,-1 1,0-1,1 0,0 0,0 0,0 0,1 0,4 5,-6-7,1-1,0 0,0 1,0-1,0 0,0 0,0 0,1 0,-1 0,0 0,0-1,1 1,-1-1,0 0,1 0,-1 1,1-2,-1 1,0 0,1 0,-1-1,4 0,63-21,-58 17,1 0,0 1,0 1,1 0,-1 1,1 0,-1 0,1 2,17 0,15 8,65 20,-26-5,-81-22,1 0,0 0,-1 0,1-1,-1 1,1-1,0 0,-1 0,1 0,0-1,-1 1,1-1,-1 0,1 0,-1 0,1 0,-1-1,0 1,1-1,-1 0,0 0,0 0,0 0,-1-1,1 1,0-1,-1 0,0 1,1-1,-1 0,-1 0,1-1,0 1,1-5,13-29,-2 0,-1 0,-2-1,-2-1,-2 0,4-56,-10 85,0-1,-1 0,-1 1,1-1,-2 0,-4-18,4 24,0 0,0 0,0 0,-1 0,0 1,0-1,0 1,0 0,-1 0,1 0,-1 0,0 1,0 0,0-1,-10-4,-17-6,0 0,-1 3,0 0,-38-6,10 2,-274-77,-201-53,-12 30,-290 26,-10 61,476 19,-2025-105,1723 77,-288 31,292 8,-57 26,268 0,438-28,0 2,-1 0,1 1,0 0,0 2,0 1,1 0,0 1,0 1,0 1,1 1,1 1,0 0,0 1,-16 15,-4 9,2 0,2 3,2 0,1 2,-34 63,51-80,2 0,1 1,-11 41,-11 83,26-119,-46 292,5-32,31-208,3-24,3 1,2 0,0 92,9-138,0 0,1 0,1 0,0-1,1 1,0-1,1 0,0 0,12 19,-7-15,1-1,1 0,0-1,2 0,-1-1,18 12,1-2,1-2,0-1,2-1,0-2,2-2,37 11,152 38,322 49,244-12,-526-71,78 11,923 99,10-70,-476-83,-5-70,-46-60,89-14,345 43,-672 75,-445 28,0-3,-1-3,-1-2,-1-4,91-44,-149 64,0 0,0-1,0 0,0 0,0-1,-1 1,0-1,8-9,-10 9,-1 1,1-1,-1 0,0 0,0 0,0 0,-1-1,0 1,0 0,0-1,0-9,-2-16,-1 0,-1 0,-1 1,-2-1,-1 1,-16-42,-81-167,103 237,-129-244,108 210,-1 2,-3 0,0 2,-50-47,59 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04:41.802"/>
    </inkml:context>
    <inkml:brush xml:id="br0">
      <inkml:brushProperty name="width" value="0.5" units="cm"/>
      <inkml:brushProperty name="height" value="1" units="cm"/>
      <inkml:brushProperty name="color" value="#FCD360"/>
      <inkml:brushProperty name="tip" value="rectangle"/>
      <inkml:brushProperty name="rasterOp" value="maskPen"/>
      <inkml:brushProperty name="ignorePressure" value="1"/>
    </inkml:brush>
  </inkml:definitions>
  <inkml:trace contextRef="#ctx0" brushRef="#br0">0 228,'1963'0,"-1924"-2,-1-2,0-1,0-2,48-15,-74 18,122-22,6-2,158-32,-96 23,-131 24,0 3,75 0,147 11,-118 2,-64-4,123 3,-176 1,-1 3,60 14,225 37,-150-28,69 3,6 2,-114-12,187 2,155-25,-204-2,935 3,-1218 0,1 0,-1 0,0 1,1 0,8 3,-14-3,-1 0,1 0,-1 0,1 1,-1-1,0 1,1-1,-1 1,0 0,0-1,0 1,0 1,0-1,-1 0,1 0,-1 0,1 1,-1-1,2 6,3 13,-1 0,-1 1,2 42,-1-11,34 199,10-1,100 293,-101-375,-7 2,27 248,-32 357,-36-722,1-25,-1 0,-2 1,-6 37,0-38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23:22.087"/>
    </inkml:context>
    <inkml:brush xml:id="br0">
      <inkml:brushProperty name="width" value="0.3" units="cm"/>
      <inkml:brushProperty name="height" value="0.6" units="cm"/>
      <inkml:brushProperty name="color" value="#F2AD42"/>
      <inkml:brushProperty name="tip" value="rectangle"/>
      <inkml:brushProperty name="rasterOp" value="maskPen"/>
      <inkml:brushProperty name="ignorePressure" value="1"/>
    </inkml:brush>
  </inkml:definitions>
  <inkml:trace contextRef="#ctx0" brushRef="#br0">7044 1685,'-230'124,"-28"10,228-121,-51 9,43-22,37 0,0-1,0 1,0 0,0-1,0 1,0-1,0 1,0-1,0 0,1 1,-1-1,0 0,0 0,0 0,0 0,1 0,-1 0,0-1,0-1,0 1,1 0,0 1,0-1,0 0,0 0,0 1,0-1,0 0,0 1,0-1,0 0,1 0,-1 1,0-1,1 1,-1-1,1 0,-1 1,2-3,26-51,9 2,55-62,96-95,5 14,216-162,-402 353,13-12,0 1,1 2,0 1,0 2,1 1,39-10,-58 20,-1 0,1 0,-1 0,1 0,-1 1,1-1,-1 1,1 0,-1 0,1 1,-1-1,5 5,-6-5,0 0,0 1,0-1,0 1,0 0,0 0,0-1,0 1,-1 0,1 0,-1 0,1 0,0 0,-1 1,0-1,1 0,-1 4,0 3,0-1,0 1,-1-1,0 1,0-1,-1 1,1-1,-1 0,0 0,-5 13,-27 70,-2-3,-79 145,32-70,-31 82,-55 113,119-263,-89 133,131-214,-1-1,-1-1,0-1,0 0,0 0,0-2,-14 9,23-17,0 0,0 0,0-1,0 1,0-1,0 1,0-1,-1 1,1-1,0 0,0 0,0 0,0 0,0 0,-1 0,1-1,0 1,0 0,0-1,0 0,0 1,0-1,0 0,0 0,0 0,0 0,0 0,0 0,0 0,1-1,-1 1,0 0,0-3,0 1,0-1,1 1,-1-1,1 1,0-1,0 0,0 1,0-1,0 0,0 1,1-1,-1 1,1-1,-1 0,1 1,1-5,5-14,1 0,0 1,1 1,0 0,1 1,0 0,1 1,0 1,1 1,16-18,12-9,1 3,48-35,-17 22,2 6,1 5,1 5,123-34,-184 67,-4 1,0-1,0 2,0 1,0 0,0 1,13 3,-22-2,1-1,-1 2,0-1,0 0,0 1,0-1,0 1,0 0,0 0,0 1,0-1,0 0,-1 1,1 0,0 0,-1-1,0 1,1 1,-1-1,0 0,0 0,0 1,0-1,-1 1,1-1,0 1,-1 0,0-1,1 1,-1 0,0 0,0-1,-1 1,0 7,-1 26,-2-1,0 0,-2 0,0-1,-17 63,-61 170,77-247,-155 413,156-408,6-26,0 1,0-1,0 0,0 0,0 1,0-1,0 0,0 0,0 1,0-1,0 0,0 0,0 0,0 1,0-1,0 0,1 0,-1 0,0 1,0-1,0 0,0 0,0 0,0 0,1 0,-1 0,0 1,0-1,0 0,0 0,0 0,1 0,-1 0,0 0,0 0,0 0,0 0,0 0,1 0,-1 0,0 0,0 0,0 0,0 0,1 0,-1-1,0 1,0 0,0 0,0 0,0 0,0 0,1-1,-1 1,0 0,0 0,0 0,0-1,64-72,72-104,896-1086,-1018 1249,20-26,75-61,-88 91,-20 10,-1 0,0 0,0 0,0 0,1 0,-1 0,0 0,0 0,0 0,1 1,-1-1,0 0,0 0,0 0,0 1,1-1,-1 0,0 0,0 1,0-1,0 0,0 0,0 1,1-1,-1 0,0 1,0-1,0 0,0 1,0-1,0 0,0 1,0-1,0 0,0 0,0 1,0-1,0 0,0 1,0-1,0 0,0 1,0-1,0 0,-1 1,-19 53,17-46,-61 141,5 5,-79 278,136-428,1 1,0-1,-1 1,1 0,1 0,-1 0,0 0,1 0,-1 0,1 0,0 0,0 0,1 7,-1-11,1 0,-1 0,0 0,1 0,-1 0,1-1,-1 1,1 0,-1 0,1-1,-1 1,1 0,-1-1,1 1,0-1,-1 1,1-1,0 0,-1 1,1-1,0 0,-1 0,2 0,30-7,14-21,0-4,76-72,-79 65,91-80,226-191,-316 280,-44 29,0 1,1-1,-1 1,0 0,1-1,-1 1,0 0,1 0,-1-1,1 1,-1 0,0 0,1 0,-1 0,1 0,-1 0,1 0,-1 0,0 0,1 0,-1 0,1 0,-1 0,0 1,1-1,-1 0,0 0,1 1,-1-1,1 1,-1-1,0 0,0 1,1-1,-1 1,0-1,1 1,-1-1,0 1,0-1,0 1,1 0,-1-1,0 1,0-1,0 1,0 0,0-1,0 1,0 0,0-1,1 1,-2 0,1-1,0 1,0 0,0-1,0 1,0-1,0 1,0 0,0-1,-1 1,1-1,0 2,-16 53,12-42,-13 39,6-17,1 0,0 0,-7 41,17-74,0-1,-1 1,1-1,0 1,0-1,0 1,-1-1,1 1,0-1,0 1,0 0,1-1,-1 1,0-1,0 1,0-1,1 1,-1-1,1 1,-1-1,0 0,1 1,-1-1,1 0,0 1,-1-1,1 0,0 0,-1 0,3 2,-1-2,1 0,0 0,0 0,-1 0,1-1,0 1,0-1,-1-1,1 1,0 0,4-2,14-6,0 0,0-3,-1 0,28-23,79-76,-125 109,71-72,-48 28,-24 45,-1-1,0 1,1-1,-1 0,0 1,0-1,0 1,1-1,-1 0,0 1,0-1,0 0,0 0,0 1,0-1,0 0,0 1,0-1,0 0,0 0,0 1,0-1,0 0,0 1,-1-1,1-1,-1 1,0 1,0-1,0 1,0-1,0 1,0 0,0 0,0-1,0 1,0 0,0 0,0 0,0 1,0-1,0 0,0 1,0-1,-1 2,-34 16,-43 34,-136 103,-159 107,286-208,-1-7,-112 37,171-75,1-2,-1-1,0-3,-60-6,82 1,0 0,-1-1,1-1,0 0,0 0,-11-10,15 11,1 0,0-1,0 1,0-1,0 0,0 0,1-1,-1 1,1-1,-1 0,1 0,-2-6,3 5,-1 0,1-1,0 1,0 0,0 0,0-1,1 1,0-1,0 1,0-1,1-9,0 2,1 0,1 0,-1 1,2-1,6-23,5-3,1 2,1 1,0 2,2 0,27-39,20-18,1 5,3 4,2 6,2 4,2 6,2 5,98-54,-124 88,61-19,-92 40,0 2,0 1,0 2,1 1,28 5,-46-4,-1 0,1 1,-1 0,1 0,-1 0,0 1,1-1,-1 1,0 1,0-1,0 1,0 0,0 0,0 0,0 0,0 1,-1 0,1 0,2 5,-5-7,0 0,1 0,-1 0,0 0,0 0,1 1,-1-1,0 0,0 0,0 0,-1 0,1 0,0 0,0 0,-1 0,1 0,-1 0,1 0,-1 0,-1 3,-1 2,0 0,-1-1,1 1,-1-1,0-1,0 1,-8 7,-15 12,-1-1,-1-2,0-3,-47 21,-292 97,-166-11,-120-24,-1765 36,2145-144,232 4,-46-11,78 7,9 0,30-8,156-22,189-11,186-12,145-7,1528-92,-1757 140,-235 28,-221-3,-20-7,0 0,0 0,0 0,1 0,-1 0,0 0,0 0,0 0,0 0,0 0,1 0,-1 0,0 1,0-1,0 0,0 0,0 0,0 0,0 0,1 1,-1-1,0 0,0 0,0 0,0 0,0 1,0-1,0 0,0 0,0 1,0-1,0 0,0 0,0 0,0 1,0-1,0 0,0 0,0 1,0-1,0 0,0 0,0 1,0-1,0 0,0 0,0 0,0 1,0-1,0 0,0 0,0 1,-5 3,0-1,0 0,0 0,-1 0,1-1,-11 2,-285 55,-259 6,-210-3,-142-13,-3562-28,4016-40,384 15,-77-20,134 14,17 10,0 0,0 0,-1 0,1 0,0-1,0 1,0 0,0 0,0 0,0-1,-1 1,1 0,0 0,0 0,0-1,0 1,0 0,0 0,0-1,0 1,0 0,0 0,0-1,0 1,0 0,0 0,0-1,0 1,0 0,0-1,0 1,0 0,0 0,0-1,0 1,0 0,0 0,0-1,0 1,0 0,0 0,0 0,1-1,-1 1,0 0,0 0,0 0,0-1,6-3,-1 0,0 0,1 1,-1 0,1 1,11-3,291-59,267-7,220 6,147 17,1299 22,-19 150,-1720-65,-191-9,-288-46,1 1,43 20,-67-25,1 0,-1 0,0 0,0 0,0 0,0 0,0 0,0 0,0 1,0-1,1 0,-1 0,0 0,0 0,0 0,0 0,0 0,0 0,0 1,0-1,0 0,0 0,0 0,0 0,0 0,0 1,0-1,0 0,0 0,1 0,-1 0,0 1,0-1,0 0,0 0,0 0,-1 0,1 1,0-1,0 0,0 0,0 0,0 0,0 0,0 1,0-1,0 0,0 0,0 0,0 0,0 0,0 1,0-1,0 0,0 0,-1 0,1 0,0 0,0 0,-15 7,-69 2,-266-5,-265-15,-237-13,-166-11,933 32,-1935-84,1-79,1270 65,202 3,199 18,165 19,173 57,-1-1,1-1,-17-12,27 18,0-1,-1 1,1 0,0 0,-1-1,1 1,0 0,-1-1,1 1,0 0,0-1,-1 1,1-1,0 1,0-1,-1 1,1-1,0 1,0-1,0 1,0-1,-1 1,1-1,0 1,0-1,0 0,0 1,0-1,0 1,0-1,0 0,0 1,0-1,0 1,0-1,1 0,0-1,0 0,1 0,0 0,-1 1,1-1,0 1,-1 0,1 0,0 0,0 0,0 0,2 0,57-18,93-10,-42 12,245-47,157-24,151-23,122-11,521-46,5 86,-523 110,-108 82,-129 73,-135 46,-331-168,106 101,-157-128,-2 3,56 77,-82-102,0 1,0 0,0 1,-1 0,-1 1,1 0,7 27,-13-38,0-1,0 0,0 0,0 1,-1-1,1 1,-1 0,1-1,-1 1,0-1,0 1,0 0,0-1,0 1,-1 0,1-1,-1 1,1-1,-1 1,0-1,0 0,0 1,0-1,0 0,0 0,-3 5,0-4,0 1,0-1,-1 0,1 0,-1 0,1-1,-1 0,0-1,1 0,-1 0,0-1,-6 1,-21 3,0-3,-47-7,-157-29,-111-22,-115-9,-100-2,344 43,-1321-157,-2-69,648 53,-421-77,909 217,96 34,309 23,-63-4,0 3,0 6,-86 23,143-27,-1 2,0-1,0 2,1-1,-1 1,1 1,-1 0,1 0,0 1,0 1,-7 10,11-13,-1 1,1 0,0 0,0 0,1 1,-1-1,1 1,-1-1,1 1,0 0,1-1,-1 1,0 0,1 0,0 0,0 0,0 0,1 0,-1 0,2 9,11 83,-6-41,0 1,1 60,6 177,63 493,-73-747,0-6,1 0,1 0,10 42,-13-67,0 0,0 0,1-1,-1 0,1 0,0 0,1-1,-1 0,1-1,0 1,1-1,-1-1,1 0,-1 0,12 8,17 5,1-2,1-3,0-3,60 8,-71-14,223 33,76-6,1168 25,-53-5,-1293-41,886 21,130-210,-23-143,-847 227,-227 72,170-61,-206 69,-25 7,-55 7,-378 63,22 13,-132 27,-110 15,-792 119,-8-96,847-142,101-51,130-29,130-9,223 82,0-2,0 0,1-2,-1-1,-22-25,37 36,1-1,0 0,-1 0,1 0,0-1,0 1,0-1,1 0,-1 0,1 0,-1 0,1 0,0 0,0-1,-1-5,1 7,1 0,0-1,0 1,1-1,-1 1,0 0,1-1,-1 1,1 0,-1 0,1-1,0 1,0 0,0 0,0 0,3-5,4-5,0 0,1 1,0 0,1 1,-1 1,1 0,16-11,37-24,122-58,241-75,162-23,118-3,1364-202,18 317,-1637 112,-88-5,65-21,-339-13,-86 15,-1 1,1-1,0 0,-1-1,1 1,-1-1,1 0,-1 0,1 0,2-4,-4 5,-1 1,0-1,1 1,-1-1,0 0,1 1,-1-1,0 0,0 0,0 1,0-1,1 0,-1 0,0 0,0 1,0-1,0 0,0 0,0 0,0 1,0-1,0 0,-1 0,1 0,0 1,0-1,0 0,0 0,-1 1,1-1,0 0,-1 0,-4-8,0 2,-1-1,1 1,-1 0,0 1,-7-6,-16-19,28 29,0 1,0-1,0 1,0-1,0 0,1 0,-1 0,0 0,1 0,-1 0,1 0,-1 0,1 0,-1 0,1-1,0 1,0 0,0 0,0-1,0-3,0 5,1 0,-1 0,1 0,-1 0,1 0,0 0,-1 0,1 0,0 0,-1 0,1 1,0-1,-1 0,1 1,0-1,0 1,0-1,-1 1,1 0,0 0,0-1,0 1,0 0,0 0,-1 0,1 0,0 1,0-1,0 0,0 1,-1-1,1 0,0 1,0 0,0-1,-1 1,2 1,10 6,0 2,0 0,0 1,-1 1,0 1,-1 0,0 1,18 32,2 11,32 74,-49-101,-1 1,0 0,-1 1,-2 1,0 1,8 41,-15-59,0 1,0 0,-1 0,0 0,-1 0,0 0,-1 0,0 0,-1 0,0 0,0-1,-1 1,-1-1,1 0,-8 18,-3 6,11-31,-1 1,1-1,0 1,0-1,1 1,0 1,0-1,0 0,1 1,0 0,0-1,0 15,2 6,-1 1,-1 0,-1 0,-7 48,8-76,0 1,0-1,0 0,0 0,-1 1,1-2,-1 1,1 0,-1 0,0-1,0 1,0-1,-3 4,-40 34,39-37,-69 47,-1-6,-132 48,184-83,-341 131,-98 18,-1009 242,1102-336,-745-23,871-75,202 24,-64-27,100 34,-1-1,1-1,0 0,-1 0,1-1,0 0,1-1,-7-7,12 12,-1 0,0 0,0-1,1 1,-1 0,0-1,1 1,-1-1,1 1,0-1,-1 0,1 1,0-1,-1 0,1 1,0-1,0 0,0 0,0 1,0-4,1 1,0 0,0 1,0-1,0 1,0 0,0-1,0 1,1 0,-1 0,1 0,0 0,-1 1,3-3,10-12,1 1,0 1,0 1,30-19,154-79,97-8,94 11,-11 38,618 12,375 234,-1244-143,137 20,-255-51,0 0,0 0,0-2,0 0,0-1,-1 0,1-2,0 0,0 0,-1-1,0-1,1-1,-1 0,-1-1,1 0,-1-1,0-1,0 0,0-1,9-18,50-76,90-111,-152 210,18-22,36-57,-52 73,-1 0,0 0,0-1,-1 0,0 0,0-1,-1 0,0 0,3-19,0-18,-1 0,-1 0,0-99,-14-162,6 215,1 61,2 0,-1-1,-1 1,-1 0,-1 1,-1-1,-1 1,-11-40,15 69,1 1,-1-1,-1 1,1 0,0 0,-1 0,0 0,0 1,0 0,0 0,0 0,0 0,0 1,-1 0,-6-4,2 3,0 1,0 0,0 1,0 0,-1 1,1 1,-11 1,-38 10,-1 3,1 4,-61 34,64-28,-565 204,453-186,-304 16,-80-112,1-78,-63 2,-8 105,288 63,-572 185,-301 247,1180-460,-58 25,-134 62,205-87,31-10,262-52,-124 18,284-53,113-17,2430-271,-2549 350,-73-2,120-58,-378 54,-2-7,148-88,-176 81,-1-5,-1-5,102-107,-172 160,0 1,-1-1,1 0,0-1,-1 1,1 0,-1-1,0 1,1-1,-1 0,1-3,-2 6,0-1,0 1,0-1,0 1,0-1,0 1,0-1,0 0,0 1,0-1,0 1,0-1,0 1,-1-1,1 1,0-1,0 1,0-1,0 1,-1-1,1 1,0 0,0-1,-1 1,1-1,0 1,0 0,-1-1,1 1,0 0,-1 0,1-1,0 1,-1 0,1 0,-1 0,-6-3,-1 1,1 1,-1 0,1 1,-8 1,-196 10,-280 3,-668-97,455 22,-739 14,0 185,1142-71,2 21,-303 154,163-18,-147 69,-13-78,-14-102,152-34,454-77,-10 0,1 2,1 1,-26 14,74 42,-16-14,0 1,-2 2,-1 0,18 105,18 66,-45-203,1-2,0 1,0-1,1-1,0 0,1 0,-1-1,13 15,-4-9,1 0,0-2,1-2,22 17,8 0,87 40,145 25,95-24,414-15,8-63,211 6,-980-1,310 26,-267-16,-1 5,110 49,-172-61,32 18,-38-21,-1 0,1 0,0 1,-1-1,1 1,-1-1,1 1,-1 0,0 0,0 0,1 0,-1 0,0 0,0 1,0-1,0 1,1 3,-2-6,0 1,-1 0,1-1,0 1,0 0,-1-1,1 1,0 0,0-1,-1 1,1-1,0 1,-1-1,1 0,0 1,-1-1,1 1,-1-1,1 0,0 1,-1-1,1 0,-1 0,1 0,-1 0,1 1,0-1,-1 0,1 0,-1 0,1 0,-1-1,1 1,-1 0,0 0,-31-1,10 0,-300 22,262-16,-301 27,-93 7,-232 5,-10-51,7-98,507 54,-301-149,296 91,157 87,0-2,1-1,-38-46,60 63,-1-1,2-1,-1 1,1-2,0 1,0-2,1 1,0-1,-6-16,10 23,0 1,0 0,0-1,0 0,1 1,-1-1,1 0,0 1,0-1,0 0,0 0,0 1,1-1,-1 0,1 1,0-1,0 1,0-1,0 1,0 0,1-1,-1 1,1 0,0 1,0-1,0 0,0 1,0 0,3-4,3-4,0 1,0 1,1 1,0 0,0 0,0 1,11-5,80-30,-94 40,192-55,93 6,99 14,90 24,870 109,-12 205,-935-159,239 159,-458-207,-174-89,200 87,-184-84,0-2,1-2,0-1,0-3,48-8,-65 6,-1-1,0 0,-1-1,1 0,0-1,-1-1,1 0,-1-1,0 0,0-1,-1 0,0-1,11-17,-9 10,-1-1,0-1,0 0,-1-1,-1 0,0-1,-1 0,6-28,12-80,-16 84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21:46.284"/>
    </inkml:context>
    <inkml:brush xml:id="br0">
      <inkml:brushProperty name="width" value="0.5" units="cm"/>
      <inkml:brushProperty name="height" value="1" units="cm"/>
      <inkml:brushProperty name="color" value="#443154"/>
      <inkml:brushProperty name="tip" value="rectangle"/>
      <inkml:brushProperty name="rasterOp" value="maskPen"/>
      <inkml:brushProperty name="ignorePressure" value="1"/>
    </inkml:brush>
  </inkml:definitions>
  <inkml:trace contextRef="#ctx0" brushRef="#br0">1091 1306,'0'2,"0"1,0-1,0 0,1 1,-1-1,0 0,1 1,0-1,-1 0,1 0,1 3,3 12,1 10,-1 1,-1 0,-1 0,1 31,-2-37,9 194,-4 107,-3 101,-46 2316,29-2351,-31 354,-48-28,69-610,-2 0,-4-3,-3-1,-46 107,74-198,2-6,1 0,0-1,-1 1,1-1,-1 1,0-1,0 0,0 0,-3 4,1-8,2-13,6-95,12-173,10-198,7-175,68-2211,-93 2478,-8 374,1-341,-3 301,1 47,-1 11,0 18,1 62,9 131,18 166,7 88,42 1868,-80-1942,-9-115,12-251,-1 1,0-1,-12 46,15-73,-1 1,1-1,-1 0,0 0,0 1,0-1,0 0,0 0,0 0,0 0,-1-1,1 1,-2 2,2-4,0 1,1-1,-1 0,0 0,1 0,-1 0,0 0,0 0,1 0,-1 0,0 0,1 0,-1 0,0 0,1-1,-1 1,0 0,1-1,-1 1,1-1,-1 1,0-1,1 1,-1-1,1 0,-1 1,1-1,-1 0,1-1,-7-12,0-1,1 0,1-1,0 0,1-1,0 1,-4-28,-40-310,4-204,14-184,13-1008,78 9,-11 1129,-20 407,-26 184,0 0,2 1,-1 0,9-20,-13 37,1-1,-1 1,1 0,0 0,0 1,0-1,3-4,-4 6,0 1,0-1,-1 1,1-1,0 1,0-1,0 1,-1 0,1-1,0 1,0 0,0 0,0 0,0 0,-1 0,1 0,0 0,0 0,1 1,1 1,-1 1,1 0,0 0,-1 0,1 0,-1 0,0 1,0-1,0 1,0 0,0 0,0 0,-1 0,0 1,2 7,8 27,-2 0,7 46,16 175,20 507,-22 230,-26 85,-16-96,-21-139,-29-194,50-579,-21 83,26-131,-1-1,0 0,-1-1,-15 32,20-49,0 1,-1-1,1 0,-1 0,0-1,0 0,0 0,-1-1,0 1,-11 6,12-9,0-1,1-1,-1 1,0-1,0 0,0 0,0-1,0 0,0-1,1 1,-1-1,0 0,-7-4,2 0,1 0,-1-1,1 0,1-1,-1-1,1 0,-11-13,0-3,1-1,1-1,-15-31,-10-28,4-2,-57-174,-69-344,77 182,-86-781,129 699,4-648,47 796,-3 267,2 0,19-116,-11 142,2 1,2 1,46-113,-23 66,-13 31,-8 16,2 2,2 2,43-82,-31 91,-34 47,0-1,0 1,0 0,0 1,0-1,0 0,0 1,1-1,-1 1,0 0,1 0,-1 1,0-1,1 0,-1 1,1 0,2 0,10 5,-1-2,1 0,15 0,6-1,1273 67,-956-58,925 39,4 35,797 124,-1451-98,95 11,94-67,-658-47,-130-6,7-1,-1 2,52 14,-77-14,0 1,-1 0,1 1,-1 0,1 1,-1 0,0 1,0 1,-1 0,0 1,0 0,0 0,8 15,-5-4,-1 1,0 0,-1 1,-1 1,0 0,-1 0,-1 1,4 27,2 23,7 130,-3 161,-6 164,-7 130,-35 814,-77-4,36-907,-4-130,7-141,63-265,-31 98,34-111,-2-1,1 1,-1-1,0 0,-1-1,-7 11,13-21,0 0,0 1,0-1,0 0,0 0,0 1,0-1,0 0,-1 0,1-1,0 1,0 0,-1-1,1 1,0-1,-1 1,1-1,0 0,-3 0,4 0,-1-1,0 1,0-1,0 1,0-1,1 0,-1 0,0 0,1 1,-1-1,0 0,1 0,-1 0,1 0,-1-1,1 1,-1 0,1 0,-1 0,1-3,-2-6,0-1,0 0,1 0,0-19,1 24,0 6,0-1,0 1,0-1,0 1,0-1,0 1,0 0,0-1,0 1,0-1,0 1,0-1,-1 1,1-1,0 1,0 0,0-1,0 1,0-1,-1 1,1 0,0-1,0 1,-1 0,1-1,0 1,0 0,-1-1,1 1,0 0,0 0,-1 0,1-1,0 1,-1 0,1 0,0 0,-1 0,1 0,0 0,-1 0,1 0,0 0,-1 0,1 0,0 0,-1 0,1 0,0 0,-1 0,1 1,0-1,-1 0,1 0,0 1,0-1,-1 1,-23 24,8-7,1-6,-1-1,-1-1,1-1,-1-1,-26 8,-99 15,132-29,-583 78,284-43,-299 46,-269 33,-3-35,642-69,-820 72,336 32,-9 2,-1-69,710-49,-290-9,-3-39,275 36,-1-3,2-2,0-3,0-2,2-3,0-2,-66-63,81 66,1-1,0-2,1-1,1-1,1-1,1-2,1 0,1-2,1 0,1-1,-15-56,5-6,3-1,3-2,-11-132,-5-173,8-106,2-716,29-8,-2-344,-58 344,53 1225,-3-29,-1 1,-11-54,9 68,1 20,6 6,0 0,-1 0,1-1,0 1,0 0,0 0,0 0,0 0,0 0,0 0,0 0,1 0,-1-1,0 1,1 0,0 2,29 127,25 202,-5 142,-21-191,39 330,62 612,-88-853,-1-9,-39-354,-1 1,-1-1,0 0,0 14,0-23,0-1,0 1,-1-1,1 1,0-1,0 1,0-1,0 1,0-1,0 1,-1-1,1 1,0-1,0 1,-1-1,1 1,0-1,0 0,-1 1,1-1,0 0,-1 1,1-1,0 0,-1 1,0-1,0 0,0-1,1 1,-1 0,0 0,0-1,1 1,-1-1,0 1,1-1,-1 1,0-1,1 0,-1 1,1-1,-1 0,0-1,-10-16,1 0,1-1,-12-32,-60-176,-22-112,-202-949,252 953,47 284,2 0,2-96,2 133,1-1,0 0,1 1,0-1,0 1,2 0,-1 0,1 0,5-13,-6 21,0 0,1 0,-1 0,1 0,0 1,0 0,0 0,0 1,1-1,-1 1,1 1,0-1,0 1,0 0,0 1,0 0,0 0,10-2,-3 2,1 1,-1 1,1 1,-1 0,1 1,-1 1,0 1,1 0,21 13,-6 0,-1 1,0 3,-1 1,0 1,29 37,-14-9,-1 1,-3 3,50 92,-38-48,-3 2,-4 3,-2 3,46 177,-56-163,-4 2,-4 1,-4 2,9 150,-24-222,-2 1,-1-1,-2 1,-1-1,-15 89,14-123,-1 0,0 0,-1 0,-1-1,-10 24,12-33,0 0,-1 0,0-1,0 0,0-1,-1 0,0 0,-12 10,12-13,0 0,0 0,-1-1,1-1,-1 0,0 0,1-1,-1 0,-13 0,8-3,1 0,-1-1,1-1,-1 0,1-1,-21-12,4-3,0-1,2-2,0-2,0-1,2-2,0-2,-24-36,1-7,1-3,3-3,2-3,3-2,2-2,-38-123,45 110,3-1,3-2,3-1,3-2,-15-200,30 239,2 0,2-1,2 1,2 1,17-106,-15 132,2 1,1 1,0 0,2 0,1 2,1 0,1 1,24-40,-25 51,1 1,0 1,1 1,0 1,1 1,1 1,0 1,0 1,1 1,0 2,33-14,-26 16,0 2,1 1,0 2,-1 2,1 2,0 1,0 1,49 15,-34-3,0 3,0 3,-1 2,-1 3,68 57,-51-30,-2 4,-2 3,-1 3,-3 3,-2 3,61 114,-57-85,-3 4,-4 3,-2 2,51 187,-79-239,-1 0,-1 2,-3 0,8 98,-16-136,-1 0,0 1,-1-1,-1 0,-3 19,4-29,-1-1,0 1,0-1,0 1,-1-1,0 0,0 0,0 0,-1-1,-5 9,6-10,-1-1,1 0,-1-1,0 1,0-1,0 0,0 0,-1-1,1 0,0 0,-1 0,1-1,-6 1,1-1,-1 0,1-1,-1-1,1-1,-1 0,1 0,-15-7,-6-7,1-1,0-3,1-1,0-1,-48-54,18 9,3-4,2-2,2-4,2-3,3-3,3-3,-45-115,72 158,1-1,1-1,2 0,2-1,0-1,-8-87,17 116,1 0,0 0,0 1,2-1,-1 0,2 0,6-31,-6 38,0 0,1 0,0 0,1 1,-1-1,2 2,-1-1,1 1,-1 0,9-9,-5 8,0 1,0 1,1 0,-1 1,1 0,0 1,1 1,10-4,-2 3,0 1,0 1,0 1,34 2,-13 5,-1 3,60 19,109 64,-66-11,191 149,-154-83,-4 11,-5 11,231 293,-337-374,-3 3,-3 4,53 111,-93-166,-2 0,25 83,-37-107,0 0,-1 1,0 0,-1-1,0 1,-1 0,0 0,-1 21,0-31,-1 1,1 0,-1-1,0 0,-1 1,1-1,0 0,-1 1,0-1,0-1,0 1,0 0,-1-1,1 1,-1-1,0 0,0 0,-3 3,-1-2,1 0,0 0,-1-1,0 0,0-1,1 0,-1-1,-1 0,1 0,0-1,-10 0,-6-1,-1-2,0-1,-44-15,11-3,-64-36,-22-28,-143-118,-134-154,79 12,299 297,1-3,2-2,-55-98,84 131,1 0,0-1,-11-37,17 48,1 0,-1-1,1 0,1 1,-1-1,1 0,1 0,0-14,0 17,1 1,0 0,0-1,0 1,1 0,0 0,0 0,0 1,1-1,-1 1,1 0,5-9,-2 6,0 0,1 0,0 1,0 0,1 1,-1 0,1 1,14-8,8-2,2 3,-1 1,1 2,0 3,1 1,38 0,24 5,184 30,-139 2,-1 8,212 101,-260-95,-2 6,-1 5,-2 6,130 126,-183-154,57 79,-77-94,-1 1,0 1,0 0,13 36,-22-48,0-1,0 0,-1 1,0 0,0 0,0 0,-1 0,0 0,0 0,-1 0,0 13,-1-17,1 1,-1 0,0-1,0 1,-1-1,1 0,-1 0,0 0,0 0,0 0,0 0,-1-1,0 1,1-1,-1 0,-4 5,-1-2,0 0,1 0,-2-1,1 0,0-1,-1-1,0 0,-14 4,-2-2,0-1,-1-2,-33-1,-17-9,0-5,0-4,-77-32,-63-41,2-13,-237-164,345 194,-112-104,183 143,-41-51,64 69,0-2,1 0,0 0,-12-27,20 37,0 0,0-1,0 1,1-1,0 0,0 0,0 0,1 0,0 0,-1-16,2 18,1 1,-1-1,1 1,0 0,0-1,0 1,0 0,1-1,-1 1,1 0,0 1,0-1,0 0,1 1,3-6,1 1,0 0,0 1,1 0,0 0,0 2,0-1,16-8,4 1,0 1,43-10,33 1,179-5,229 41,276 77,-549-44,287 108,-466-132,0 3,93 62,-147-84,0 0,-1 1,1 0,-1 0,0 1,0 0,0 0,5 10,-9-15,-1 0,1 0,-1 0,1 0,-1 0,0 0,1 0,-1 0,0 0,0 0,1 0,-1 0,0 1,0-1,0 0,0 0,0 0,0 0,0 0,0 1,-1-1,1 0,0 0,0 0,-1 0,1 0,0 0,-1 0,1 0,-1 0,1 0,-1 0,1 0,-1 0,0-1,1 1,-1 0,0-1,1 1,-1 0,-1 0,-4 3,-1 0,0-1,0 0,0-1,0 0,0 0,-12 0,-106-1,-268-62,-135-70,-50-42,60 0,128 17,256 79,120 67,0-1,0-1,1-1,-19-23,28 31,0 0,0-1,1 1,0-1,0 0,0-1,0 1,0-1,1 0,0 0,-3-14,5 15,-1 0,1 0,0 0,0-1,0 1,0 0,1 0,0 0,0 0,0 0,0 0,1 1,0-1,2-6,2-1,0 0,0 0,1 1,0 1,1 0,16-19,-1 6,0 0,49-34,14 4,1 5,136-49,345-67,-221 106,353 4,354 109,-456 44,-144 24,-372-94,114 62,-186-85,1 2,-1 0,0 1,0 0,9 11,-19-19,1 1,0-1,0 1,-1-1,1 1,-1 0,1 0,-1-1,1 1,0 0,-1 0,0 0,1 0,-1 0,1 0,-1 0,0 0,0 0,1 0,-1 0,0 0,0 0,0 0,0 0,0 1,0-1,0 0,0 0,0 0,0 0,0 0,-1 0,1 0,0 0,0 0,-1 0,1 0,-1 0,1 1,-4 1,1 0,0 0,0 0,0-1,-1 0,1 0,-1 0,0 0,1-1,-7 1,-14 4,-31 2,-259-6,-156-20,-114 1,-1672 100,1976-53,120-3,156-27,0 1,0 0,-1 1,1-1,0 1,0 1,0-1,-4 4,8-6,0 1,-1-1,1 0,0 0,0 0,0 1,0-1,-1 0,1 0,0 1,0-1,0 0,0 0,0 1,0-1,0 0,0 1,0-1,0 0,0 1,0-1,0 0,0 0,0 1,0-1,0 0,0 1,0-1,0 0,0 1,0-1,0 1,9 8,12 2,1-1,29 7,227 60,185 30,160 18,106 2,686 60,-5-105,-1001-87,-151-15,-117-7,-133 25,0-1,0 0,0 0,0-1,12-9,-19 12,0 1,-1-1,1 1,0-1,-1 0,1 1,0-1,-1 0,1 0,-1 0,1 1,-1-1,1 0,-1 0,1 0,-1 0,0 0,0 0,1 0,-1 0,0-1,0 1,0 0,1 0,-1 0,0 0,0 0,0 0,-1 0,1 0,0-1,0 1,0 0,0 0,-1 0,1-1,-3-3,1 0,-1 0,0 0,0 0,-6-6,7 8,0 1,0-1,0 0,0 0,0 0,0 0,1-1,-2-3,2 5,1 1,0-1,0 1,0-1,0 1,0 0,0-1,0 1,1-1,-1 1,0-1,0 1,1 0,-1-1,1 1,-1 0,1-1,-1 1,1 0,0 0,-1 0,2-2,22-22,14-3,1 3,1 2,61-24,-17 9,-52 22,131-71,-141 73,-1-1,0-2,-1 0,-1-3,22-25,-34 37,-1 0,-1-1,1 0,-1 0,0-1,0 1,-1-1,0-1,0 1,-1-1,0 0,0 0,-1-1,0 1,-1-1,1 1,-1-1,-1 0,0 1,0-1,-1 0,0 0,0 1,-1-1,0 1,0 0,-1-1,-5-14,6 20,-1-1,1 1,-1 0,0 1,0-1,-6-6,9 11,-1 0,0 0,0 0,0 0,1 0,-1 0,0 1,0-1,0 0,0 1,0-1,0 1,0-1,0 1,0 0,0 0,0-1,0 1,0 0,0 0,0 1,-1-1,1 0,0 0,0 1,0-1,0 1,0-1,0 1,1-1,-1 1,0 0,0 0,0 0,0 0,0 0,0 1,-3 6,0 0,1 1,0-1,0 1,0 0,1 0,0 0,0 1,-1 13,-5 38,-2 98,9 322,19 16,-16-438,5 222,-7-259,-1-1,0 1,-1 0,-1-1,0 0,-1 0,-8 28,9-41,0 0,0-1,-1 1,0-1,0 0,0 0,0-1,-1 0,0 0,0 0,0-1,-1 0,1 0,-1-1,0 0,1-1,-1 0,-1 0,1 0,-12 2,-7-2,1-1,-1-2,1-1,-1-2,1-1,0-2,-29-11,-44-22,-130-77,11-21,5-14,-289-272,316 236,167 169,0-2,1-1,1-1,-18-31,32 51,0 0,0 0,0 0,0 0,1 0,-1-1,0 1,1 0,-1-1,1 1,-1-1,1 1,0-1,0 1,0-4,0 5,1-1,-1 1,1 0,-1 0,1 0,-1 0,1 0,-1 0,1 0,0 0,-1 0,1 0,0 0,0 0,-1 1,1-1,0 0,0 1,0-1,0 1,0 0,-1-1,1 1,0 0,2-1,12 1,-1 0,1 1,0 1,0 1,-1 0,28 13,194 101,76 80,334 319,-421-287,-207-209,-1 0,-1 2,-1 0,0 2,19 39,-33-61,1 1,-1 0,0 0,0 0,-1 0,1 0,0 0,-1 0,1 0,-1 0,0 0,0 0,0 1,0-1,0 4,-1-5,1 0,-1 0,0-1,1 1,-1-1,0 1,0-1,0 1,1-1,-1 0,0 1,0-1,-1 0,1 0,0 0,0 0,0 0,0 0,-1-1,1 1,0-1,-3 1,-2 1,-1-1,1 0,-1-1,1 1,-1-2,-8-1,-8-3,-35-16,-28-22,1-6,2-5,-110-96,151 114,1-2,1-3,2-3,-50-70,74 92,2 0,-1-1,2-1,0-1,-13-40,19 46,0 0,0-1,2 1,0-1,0-1,1 1,1-1,1-33,1 33,1 0,1 1,0-1,1 1,1 0,0 0,0 1,2-1,0 2,0 0,1 0,1 1,0 0,1 1,0 1,0 0,2 1,17-19,-8 13,0 1,1 2,1 1,-1 1,2 2,-1 1,1 2,0 1,1 2,39-5,-32 10,0 3,0 1,0 2,-1 2,1 2,-1 2,0 1,-1 3,0 1,-1 3,29 22,-26-15,-2 2,0 1,-1 3,0 1,-2 2,-1 1,-2 2,0 2,31 66,-42-75,-1 0,0 1,-2 0,-1 2,-1-1,-1 2,-1-1,-1 1,-1 0,-1 1,-1-1,-1 1,-5 62,2-74,-1 0,-1 0,0 0,-2-1,1 0,-2 0,0-1,-1-1,0 1,-1-2,-1 0,0 0,-1-1,-1-1,1 0,-2-2,0 0,0-1,-1 0,0-2,-21 14,8-10,0-3,0-1,-1-1,0-3,0-1,-1-1,0-3,1-1,-35-5,4-3,0-5,0-2,1-5,-104-51,71 18,1-5,2-6,2-5,2-5,-89-102,92 83,4-5,2-5,4-4,-112-214,148 248,3-2,2-2,2-1,-26-107,44 145,2-1,1 0,1 0,1-1,2 0,1 0,1-1,5-60,-3 81,2-1,0 1,1 0,0 1,1-1,1 1,0 0,0 1,2 0,0 0,0 1,1 1,0 0,22-28,-16 28,1 0,0 2,0 1,1 0,0 2,1 0,0 2,0 1,0 1,0 1,30-3,0 4,-1 2,1 4,0 3,0 3,62 20,7 13,-1 7,-2 7,-1 7,-3 7,-1 7,-4 6,195 200,-258-235,-2 2,-1 3,52 89,-76-112,0 1,-2 1,0 0,-1 2,-2 0,0 1,-1 0,-2 1,0 0,3 40,-8-57,-1 1,0-1,-1 1,-1-1,1 1,-2-1,0 0,-1 1,0-1,0-1,-2 1,1-1,-1 0,-1 0,0-1,-1 0,0-1,0 0,-1 0,-1-1,-11 15,9-16,0-1,-1 0,0-1,0-1,0 0,-1-1,0-1,0-1,-1-1,1 0,-1-1,1-1,-1-1,0-1,0-1,0 0,0-1,0-2,-25-8,14 2,0-2,1-1,1-2,0-1,0-2,1-1,0-1,1-2,1 0,-22-32,18 19,1-1,2-1,0-2,2-1,1-2,2 0,1-1,1-1,1-1,-10-56,15 59,2-1,1 1,1-1,2-1,0 1,3 0,0-1,2 1,1 0,1 0,17-69,-12 71,2 2,1 0,2 1,0 1,2 0,0 2,2 1,0 1,2 2,1 0,0 2,33-31,-31 36,0 3,0 0,2 2,0 2,0 1,0 2,2 2,-1 1,1 2,0 2,0 1,0 2,33 3,-36 2,-1 2,0 2,0 1,0 1,0 2,-1 2,44 30,-42-22,0 2,-1 2,-1 0,0 3,-2 0,23 37,-13-11,-3 1,-1 2,-2 2,-1 1,-3 2,-1 0,-2 2,15 86,-15-49,-4 2,-2 0,-4 1,-3 0,-8 188,-1-216,-3 0,-1-1,-4 0,-1-1,-3-1,-2-1,-2-1,-43 106,50-146,-1 0,-1-1,-1-1,-1-1,0-1,-2-1,0-1,-33 31,39-44,0 0,-1-2,0 0,0-1,0-1,0-1,-1-1,0-1,0-1,0 0,0-2,0 0,0-1,0-2,-22-5,15 0,0-2,0-1,1-1,0-2,1-1,0-1,0-2,1 0,1-2,-20-25,2-4,1-3,2-2,2-2,1-2,2-1,2-2,2-2,-28-98,32 89,2 0,3-2,2 0,2-2,2 1,3-2,1-131,6 176,0-1,2 0,0 1,2 0,1 0,0 1,1 0,2 0,19-50,-23 69,0 1,1-1,-1 2,2-1,-1 1,1 0,0 1,0 0,0 0,1 1,0 1,0 0,0 0,1 1,-1 1,1 0,0 0,0 2,0-1,12 0,-8 3,0 0,-1 2,1 0,-1 1,0 0,1 2,12 7,-3 0,-1 2,0 0,0 3,20 20,1 10,-1 3,-1 2,-2 2,-2 3,35 70,-8 0,-4 4,70 214,-69-154,-7 3,-6 4,-5 2,-8 3,25 298,-51-372,-4 0,-4 1,-14 158,6-219,-26 131,26-164,-1-1,-2-1,-26 65,30-84,0-1,0 0,-1-1,0 0,-1-1,0 0,0-1,-19 17,22-23,-1 0,0 0,-1-1,1 0,0-1,-1 0,0-1,1 0,-1-1,0 0,-13-1,11-1,-1-1,1-1,-1 0,1-1,0-1,0 0,1-1,-16-12,9 4,0-1,0-2,1 0,-24-36,7 1,2-3,2-1,2-2,1-2,-34-117,22 45,4-2,-39-278,53 244,5 0,1-208,14 256,4 0,4 0,31-187,-29 251,1 0,2 1,1 1,2 1,2 2,1 0,27-49,-36 80,0 0,1 1,0 1,1 1,1 0,0 1,1 1,0 1,0 1,1 1,0 1,33-15,-36 21,0 2,0 0,1 2,-1 0,1 1,-1 0,0 2,0 0,1 1,-1 1,0 1,0 1,-1 0,1 1,-1 1,0 0,21 21,-12-8,-1 1,0 2,-1 0,19 33,-10-9,-1 2,28 67,-16-18,-4 3,-2 1,39 192,-37-104,-6 2,12 213,-20 398,-27-594,-38 315,31-425,-4-2,-2-1,-57 183,62-240,-1-1,-2 0,-24 43,29-63,1 0,-2-1,0-1,0-1,-29 26,32-33,-2-1,1-1,0 0,-1-1,0 0,0-1,0-1,-1-1,1-1,-1 0,1-1,-1-1,1-1,-1 0,1-1,-1-1,1-1,-15-7,7 1,0-2,0 0,1-2,1-1,-18-19,5 1,1-1,-42-65,23 21,3-4,2-2,-66-173,62 124,5-4,-49-221,67 232,4-1,3-2,-6-147,21 213,2 1,2-1,2 0,2 1,19-114,-19 155,0 1,1 0,0 1,1-1,11-22,-14 34,1 0,-1 0,1 1,0-1,0 2,1-1,0 1,-1 0,1 1,10-7,-11 9,0 1,0 0,0 0,0 0,0 1,0 0,0 1,0-1,1 1,-1 1,0 0,0 0,0 0,6 3,-1 0,-1 2,1 0,-1 0,0 1,0 1,-1 0,0 1,14 17,-4 0,-1 0,-1 1,21 46,-10-12,30 94,-22-38,-3 3,36 222,-46-183,-5 2,3 185,-18-216,-4 1,-5-1,-19 140,19-213,-2 0,-2-1,-2-1,-2-1,-1 0,-35 85,42-121,0-1,-1 0,0-1,0 0,-1-2,-23 25,26-32,0 0,0 0,0-2,-1 1,0-1,0-1,0 0,0-1,-18 3,17-6,-1 1,1-2,0 0,0-1,-1 0,1-1,0-1,1 0,-11-7,4 1,0-2,1 0,0-1,0-2,-21-27,3-4,2-3,1-1,2-2,1-2,3-1,-22-64,5-4,3-2,4-3,5-1,3-3,5 0,3-2,-8-256,25 317,3 0,2 0,2 1,2 0,25-117,-25 157,1 1,1 0,1 1,18-36,-22 51,1 0,0 1,0 1,2 0,-1 1,1 0,16-14,-19 19,1 2,0-1,0 2,0-1,1 2,-1-1,1 2,-1-1,1 2,0 0,-1 0,1 1,0 0,0 1,-1 1,1 0,0 1,-1 0,0 0,1 2,-1-1,13 11,-6-3,-1 1,0 1,-1 0,1 2,20 31,-13-13,-2 2,0 0,17 45,-6 1,-2 2,-3 2,-3 1,20 120,-18-49,-5 0,6 222,-22-235,-5 1,-27 260,21-335,-3 0,-3-1,-1 0,-2-2,-3-1,-31 78,39-117,-1-2,0 1,-2-2,0-1,-20 25,24-36,-1 0,0-1,0-1,0-1,-1 0,0-1,-26 12,26-17,1 0,-1-1,0 0,0-1,0-2,0 0,0 0,-25-7,20 1,-1-1,1-1,-1-2,2 0,-1-1,-26-25,14 8,1-2,1-2,-38-56,23 22,-64-128,46 60,4-4,4-4,-41-155,44 109,6-2,-38-281,65 339,5-1,4 0,8-269,4 335,3 1,24-120,-23 150,1 1,1 0,1 1,2 1,16-35,-20 50,1 0,0 2,1 0,0 0,0 2,1 0,1 1,16-14,-18 18,0 2,1 0,-1 1,1 0,0 2,0 0,0 0,0 2,1 0,12 1,-7 2,0 2,0 0,0 2,0 1,-1 1,0 0,22 16,-7-2,-1 3,-1 2,50 53,-29-16,-1 2,-2 3,-3 4,-2 2,56 125,-43-66,-4 3,-5 2,58 246,-72-231,-4 2,-5 1,13 234,-32-292,-4 0,-2-1,-3 1,-4-1,-29 174,27-223,-2-1,-1-1,-1-1,-23 54,26-75,-1 0,0-1,-1-1,-1-1,0 0,-1-1,-20 20,22-28,-1 0,0-1,-1-1,1 0,-1-2,-1-1,1 0,-30 6,24-10,-1-1,1-1,0-1,-1-2,1-1,-40-14,26 3,1-2,0-2,0-2,-36-31,16 6,2-3,-59-72,21 6,5-5,3-5,-92-180,65 86,8-6,6-7,8-5,8-5,-84-365,128 437,5-2,-25-297,50 375,6-138,1 180,3 0,0 1,12-50,-13 79,1 0,1 1,0 0,1 0,0 1,15-28,-18 39,1 1,-1 0,1 0,1 0,-1 1,0 0,1 0,0 1,0 0,0 0,1 1,8-4,-8 5,-1 1,1 1,-1 0,1 0,-1 1,1 0,-1 1,1 0,-1 0,1 1,-1 0,1 1,6 4,0 1,0 1,0 1,-1 0,0 2,-1 0,0 0,13 20,2 6,-2 2,37 78,47 147,-45-78,-7 3,-5 3,31 203,-53-225,-6 1,-5 2,2 336,-36-217,10-243,-1 0,-24 96,24-123,0 0,-1 0,-1-1,0 0,-1-1,-16 25,19-35,0-1,-1 0,0 0,-1-1,1 0,-1-1,0-1,-1 0,-17 9,17-11,-1-2,0 0,1 0,-1-1,0-1,0-1,0 0,0-1,-17-4,9-1,0-1,0-1,1-1,0-2,-34-27,16 7,1-3,-55-68,34 26,-56-96,13-2,-132-310,133 244,-76-261,127 341,4-3,-33-211,64 294,-6-126,17 165,0 0,2 1,8-64,-7 89,0-1,1 0,1 1,0 0,0 0,1 0,0 1,9-18,-10 26,-1-1,1 1,0 1,0-1,0 1,1 0,0 0,-1 1,1 0,0 0,0 1,1 0,-1 0,11-3,-7 4,0 0,1 2,-1-1,0 2,1 0,-1 0,0 1,1 1,-1 0,9 5,6 5,-1 1,1 2,42 39,-6 7,-2 3,-2 4,93 149,-24-6,-8 7,-6 8,161 442,-233-553,-3 3,-3 1,29 175,-56-252,-1 1,-2 0,-1 81,-2-106,-1 0,-1-1,-1 1,1 0,-2-1,0 0,-1 0,-8 22,10-30,-2-1,1 0,-1 0,0-1,0 1,-1-1,0-1,0 0,0 0,0 0,-1-1,-13 9,10-9,-1-1,0-1,0 0,-1 0,1-2,0 0,-1-1,1 0,-20-3,4-3,-1-2,1-1,0-2,-36-20,4-4,-86-69,7-16,-189-214,-111-203,91 37,295 416,2-2,-55-127,100 198,-1 0,1 0,1-1,0 0,-5-30,8 43,1-1,-1 1,1 0,0-1,0 1,0 0,0-1,0 1,0 0,0-1,1 1,-1 0,0-1,1 1,0 0,-1 0,1 0,0 0,0 0,0 0,0 0,0 0,0 0,0 0,0 1,3-4,0 4,-1-1,1 0,0 1,-1 0,1 1,0-1,0 1,0 0,0 0,-1 0,1 1,0 0,0 0,4 3,16 5,-1 2,36 24,40 38,128 126,597 724,-493-468,-274-366,-3 2,50 113,-91-175,-1 1,14 52,-24-77,-1 1,1-1,-1 1,0 0,0-1,0 1,-1 0,1 0,-1 0,0-1,-1 1,1 0,-2 10,1-15,0 1,1 0,-1 0,0 0,-1-1,1 1,0-1,0 1,0-1,-1 1,1-1,0 0,-1 0,1 0,-1 0,1 0,-1-1,1 1,-1-1,1 1,-1-1,1 0,-1 0,0 0,1 0,-1 0,1 0,-1-1,-1 0,-9-2,1-1,-1 0,1-1,0-1,-21-16,-40-38,1-5,-85-102,-259-343,6-46,61 39,109 104,220 372,-25-64,42 99,-1-1,1 0,0 1,0-1,1 0,-1 0,1-1,0 1,1 0,-1-13,1 19,0 0,1 0,-1 0,0 0,0 0,1 0,-1 0,0 0,1 0,-1 0,1 0,-1 0,1 0,-1 1,1-1,-1 0,1 0,0 1,-1-1,1 1,0-1,1 0,0 0,-1 1,1-1,0 1,0-1,-1 1,1 0,0 0,0 0,-1 1,3 0,9 3,-1 2,0 0,0 0,21 18,55 51,121 134,220 296,512 765,-588-722,-295-451,-4 3,55 135,-99-209,-1 1,0 1,9 46,-16-66,-1-1,0 1,0-1,0 1,-1 0,1-1,-2 1,1 0,0-1,-1 1,0 0,-1-1,-1 8,1-10,1-1,-1 0,0 0,0 0,-1 0,1 0,-1-1,1 1,-1-1,0 0,0 0,0-1,0 1,0-1,0 0,0 0,-1 0,1-1,-6 2,-6 1,1-2,-1 0,1-2,-1 0,0-1,-25-7,-11-6,-73-34,-99-68,-334-258,-415-402,32-59,452 377,153 131,168 149,155 159,12 19,-1 0,1 0,0 0,0 0,0 0,0-1,0 1,0 0,0 0,0 0,-1 0,1 0,0 0,0-1,0 1,0 0,0 0,0 0,0 0,0-1,0 1,0 0,0 0,0 0,0 0,0-1,0 1,0 0,0 0,0 0,0 0,0-1,0 1,0 0,0 0,0 0,0 0,0 0,0-1,0 1,1 0,-1 0,0 0,0 0,0 0,0-1,0 1,0 0,0 0,0 0,0 0,1 0,-1 0,0 0,6 1,-1 1,0 0,1 0,-1 1,10 6,243 167,202 152,143 112,57 51,-59-35,-123-87,-140-100,-134-85,-196-177,0 1,0 1,-1 0,0 0,0 1,-1 0,1 1,8 21,-14-30,-1-1,1 1,-1 0,0-1,1 1,-1 0,0-1,0 1,0 0,0-1,0 1,0 0,-1-1,1 1,0 0,-1-1,1 1,0 0,-1-1,1 1,-1-1,0 1,1-1,-1 0,0 1,-1 0,-2 3,0-1,0-1,0 1,0-1,-1 0,1-1,-1 1,0-1,1 0,-7 1,-35 6,-1-2,-61-1,-230-17,-119-28,-92-24,-1336-197,1210 162,469 71,113 19,88 10,7 1,29 10,146 43,163 34,153 22,113 4,42-12,-70-23,-122-28,-133-24,-119-19,-100-12,-88-2,-27-2,-94-9,-132-1,-136 9,-119 22,-87 29,-1567 271,1881-258,112-14,148-41,1-1,-1 1,1 1,0-1,-1 1,1 0,-7 7,11-10,0 1,-1-1,1 1,0-1,-1 1,1-1,0 1,0-1,-1 1,1-1,0 1,0-1,0 1,0 0,-1-1,1 1,0-1,0 1,0 0,0-1,0 1,0 0,0-1,0 1,0-1,1 1,-1 0,0-1,0 1,0-1,0 1,1 0,-1-1,0 1,0-1,1 1,-1-1,0 1,1-1,-1 0,0 1,1-1,-1 1,10 7,0-1,0-1,1 0,-1-1,1-1,12 4,220 56,156 2,112-8,558-35,-800-43,520-136,-716 133,137-68,-190 79,30-25,-44 32,0-1,0 0,-1 0,1-1,-1 0,10-15,-14 18,1 1,-1 0,0 0,1-1,-1 1,0-1,0 1,-1-1,1 0,0 1,-1-1,0 0,0 0,1 0,-2 1,1-1,-1-7,-1 4,1 0,-2 0,1 0,0 1,-1-1,0 1,0 0,0 0,-1 1,1-1,-1 1,-5-6,-15-13,0 1,-1 2,0 1,-1 2,-44-21,-39-13,-121-35,-225-30,-89 31,38 47,0 32,1 30,-809 183,942-104,123-7,226-83,-33 24,50-32,0 1,0 1,0-1,1 1,-1 1,-7 12,11-16,0 0,1 1,-1-1,1 1,-1-1,1 1,0 0,0 0,0 0,0 0,1 0,-1 0,1 8,0-6,0 1,1-1,0 0,0 0,0 1,0-1,1 0,0-1,3 11,8 10,-1-2,2 0,0-1,1-1,1-1,20 21,31 30,97 80,-40-53,2-7,143 72,-180-118,1-6,2-5,0-6,108 14,-152-37,1-4,-1-2,0-3,0-3,72-23,-93 20,0-3,0-1,-1-1,-1-2,0-2,0-1,-2-2,1-1,31-40,-37 38,0-2,-2-1,0-1,-1-1,-1-1,-1-1,-1 0,-1-1,-1-1,13-60,-13 31,-1 0,-3-1,-2 0,-1 0,-3 0,-7-97,-4 44,-3 0,-4 1,-41-162,14 112,-5 2,-5 4,-6 3,-4 4,-4 5,-5 3,-5 5,-4 6,-183-229,210 297,-3 3,-1 4,-122-86,152 124,0 2,-1 2,-1 2,1 2,-1 2,-1 1,1 3,-55-1,68 8,1 1,0 1,0 2,0 0,0 2,0 0,1 2,0 1,0 1,1 1,0 1,1 0,0 2,-22 27,20-19,1 2,0 0,2 1,0 1,-12 31,8-10,2 1,1 1,-11 53,6 2,3 1,4 1,3 1,0 126,11-45,5 1,29 225,-4-176,67 293,-58-362,102 303,-117-405,2-1,2-3,2-1,67 104,-83-146,1-1,0-1,35 31,-43-43,1-1,0 0,0 0,1-1,-1-1,1 0,0-1,15 3,-19-6,1 0,0 0,-1-1,1 0,0-1,-1 0,1 0,-1-1,0 0,1-1,-1 1,10-11,-6 5,-1-1,0-1,0-1,-1 0,0 0,0-1,-1 0,11-28,-4 4,-1-1,-1-1,11-58,-6 8,10-109,-10-18,-3-325,-47-348,-36 56,-11 166,3 201,68 419,-1 0,-2 1,-26-70,36 111,0 0,0 0,-1 0,1 1,-1-1,0 1,0 0,0 0,0 0,0 1,-7-6,9 8,0 1,0-1,-1 1,1-1,0 1,-1 0,1 0,0 0,-1 0,1 0,0 0,-1 0,1 0,0 1,0-1,-1 1,1 0,0-1,0 1,0 0,-1 0,1 0,0 0,-1 2,-4 6,1 0,0 0,0 1,1 0,0 1,0-1,1 1,0 0,-4 20,-4 29,1 1,-6 104,9 259,16-208,7 0,6-1,8-1,6-3,92 344,-97-451,3-2,68 152,-87-220,2-2,0 0,1-2,2-1,0-1,1-1,1-1,24 21,-36-39,1 0,-1-1,1-1,0 0,0-1,0 0,1-2,17 4,-20-7,0 1,-1-2,1 0,0 0,0-1,0-1,-1 0,1-1,15-9,-13 5,0-1,0-1,0 0,-1-1,0-1,15-22,-10 9,0-1,-1 0,17-45,-4-5,-3-2,-2-1,-2-1,16-119,-6-17,11-265,-25 59,-37-661,10 908,-32-193,35 325,0 1,-14-43,19 75,0 0,-1 0,0 0,0 1,0 0,-1 0,0 1,-7-11,10 17,0 0,0 0,1 1,-1-1,0 0,0 1,0 0,-1 0,1 0,0 0,0 0,0 0,0 1,-1-1,1 1,0 0,0 0,-1 0,1 1,0-1,-4 2,1 1,0 0,0 1,0 0,0 0,1 0,-1 1,1 0,0 0,0 1,-5 8,-15 31,2 2,1 1,2 1,-19 64,-97 365,-46 266,-111 414,284-1120,8-38,0 1,0-1,0 1,0-1,0 0,0 1,0-1,1 0,-1 1,0-1,0 0,0 1,0-1,0 0,0 1,0-1,1 0,-1 0,0 1,0-1,0 0,0 0,1 1,-1-1,0 0,0 0,0 0,1 0,-1 1,0-1,0 0,1 0,-1 0,0 0,0 0,1 0,-1 0,0 0,0 0,1 0,-1 0,0 0,0 0,1 0,6-4,-1 0,0-1,0 0,0 0,6-7,11-10,137-117,101-53,91 5,41 40,-274 114,160-16,-236 45,1 2,-1 4,1 1,82 23,-115-22,0 1,0 0,-1 1,1 1,-1 0,0 0,12 14,-18-16,0-1,-1 1,1 0,-1 0,0 0,0 1,0 0,0-1,-1 1,0 1,1-1,-2 0,4 14,-4-12,-1 0,1 0,-1 0,0 1,0-1,-1 0,0 0,0 0,0 0,-1 0,0 0,-2 7,-2 3,-1 0,0-1,-1 0,0-1,-18 27,1-8,-1 0,-42 42,-103 76,33-51,-190 99,89-81,-2-16,-422 102,532-180,-210 4,287-32,-66-14,99 12,0-2,1-1,-1-2,-20-12,35 17,0 0,0 0,0-1,1 0,-1 0,1-1,0 0,0 0,0-1,1 0,-5-8,7 10,0 0,1 1,-1-1,1 0,0 0,-1 0,2 0,-1-1,0 1,1 0,0 0,-1-1,2 1,-1 0,0-1,2-9,1 3,0 1,0 0,1 0,-1 0,2 1,-1 0,1 0,12-18,0 3,1 0,0 2,31-29,12-2,2 3,1 4,112-56,-35 35,254-71,-198 92,249-15,230 74,-74 95,-467-70,193 90,-284-106,-1 3,0 2,-2 3,0 3,45 46,-74-64,0 0,0 1,-1 1,-1 1,10 18,-16-26,1 0,-2 1,1 0,-1 0,0 0,0 0,-1 0,0 1,2 17,-4-19,0-1,0 0,0 0,-1 0,0 0,0 0,0 0,-1 0,0-1,0 1,0-1,-6 14,2-9,0 0,-1 0,0-1,0-1,-1 0,0 0,0-1,-15 12,2-4,-1-1,0-2,-46 20,19-15,-84 16,16-19,0-8,-141-14,-344-92,273 11,3-21,3-20,-499-299,422 143,361 253,1-3,1-3,1-1,-44-62,74 91,0 0,1 0,0 0,0-1,1 0,0-1,0 1,1-1,-3-12,5 19,0-1,1 1,-1 0,1-1,0 1,0 0,0-1,1 1,-1 0,1-1,-1 1,1 0,0 0,0 0,0 0,1 0,-1 0,3-4,0 1,0 1,0-1,0 1,1 1,0-1,0 1,0 1,0-1,10-6,3 1,0 0,0 2,19-5,39-6,1 6,118 0,340 38,144 62,2022 484,-2373-479,-165-38,-142-41,-43-12,-156-45,-169-65,-133-63,-66-45,39-3,111 25,357 174,1-2,1-3,1-2,-48-49,79 73,1-2,0 1,-1-1,2 0,-1 0,0 0,1-1,0 0,0 0,-3-10,5 14,1 0,-1 1,1-1,0 0,-1 0,1 0,0 0,0 1,1-1,-1 0,0 0,1 0,-1 0,1 1,-1-1,1 0,0 1,0-1,0 1,0-1,0 1,0 0,3-4,2-2,0 1,0 1,0 0,1 0,0 1,0 0,0 0,11-4,14-5,64-17,319-19,169 45,412 45,-13 70,-536-8,-310-47,-128-51,-1 0,1 1,-1 1,0 0,0 0,13 16,-20-22,0 1,-1 0,1 0,0 0,-1 0,1 0,-1 0,1 0,-1 0,1 0,-1 0,1 0,-1 1,0-1,1 0,-1 0,0 1,0-1,0 0,1 0,-1 1,0-1,0 0,-1 1,1-1,0 0,0 0,0 1,-1-1,1 0,0 0,-1 1,1-1,0 0,-1 0,1 0,-1 0,0 0,1 0,-1 0,0 1,-5 3,0 0,0 0,0-1,0 0,0 0,-1-1,1 0,-13 3,-51 10,-1-4,-115-2,-341-45,200-15,-635-219,790 199,-229-140,333 167,1-4,2-4,1-4,-84-95,125 120,0 0,1-2,-34-65,47 77,0 0,0 0,2-1,0-1,0 0,-7-44,12 49,0 0,1-1,0 0,1 1,0-1,1 1,1-1,0 1,0-1,2 1,-1 1,1-1,1 1,0-1,1 2,0-1,1 1,0 1,15-25,-6 15,0 1,2 1,0 1,0 1,23-18,-6 10,0 2,74-38,-37 33,2 4,0 5,0 4,113-6,-72 20,0 6,-1 8,0 7,0 7,178 71,-201-57,-2 7,-2 4,0 6,-3 5,-2 5,-2 5,92 106,-125-122,-3 4,-1 2,-2 3,-2 2,-2 3,35 85,-56-114,-1 1,-1 1,-2 0,-1 1,-1 1,-2 0,-1 1,-1 0,-2 1,1 72,-6-90,-1-1,0 1,-1-1,-2 0,1 0,-2-1,-1 0,0 0,-1-1,-1 0,0-1,-2-1,0 0,0-1,-2 0,-16 22,10-21,0-1,0-1,-1-1,-1-1,-39 24,24-23,1-1,-1-3,-66 15,29-18,0-5,0-4,-1-5,1-5,-88-23,8-12,-272-129,-133-153,445 244,-178-167,253 207,-58-76,82 97,1-2,0-1,0 0,-15-40,24 53,0 0,1 0,0-1,0 1,1-1,0 0,0 0,1 0,0-1,0 1,0 0,1-1,0 1,1-1,0 1,0 0,0-1,1 1,0 0,0 0,1 1,0-1,0 1,6-13,0 6,-1 1,2 0,-1 1,1 0,1 1,14-14,3 1,0 1,46-28,13 3,1 6,118-37,75 0,411-43,-281 99,-112 46,-267-14,35 13,-58-17,0 1,-1 0,1 1,-1 0,10 9,-17-13,1 0,-1 0,0 1,0-1,1 0,-1 1,0-1,0 1,0 0,0-1,0 1,-1 0,1 0,0 0,0 0,-1 0,1 0,-1 0,0 0,1 0,-1 0,0 3,0-2,-1 0,1 0,-1-1,0 1,0 0,0-1,0 1,0-1,0 1,0-1,-1 0,1 0,-1 0,1 0,-1 0,1 0,-5 3,-4 4,-1-1,0 0,0-1,-14 6,-86 28,-225 20,79-39,-379-38,561 8,0-6,-133-49,191 56,1-1,0-2,0 0,-22-20,34 26,0 0,0 0,0-1,0 1,1-1,-1 0,1-1,0 1,0-1,0 0,1 0,-1 0,-2-10,4 11,1 0,-1 0,1-1,0 1,0 0,0 0,0 0,0 0,1 0,0 0,0 0,0 0,0 0,0 1,1-1,-1 1,1-1,2-4,4-6,0 1,1 0,0 1,0 1,1 0,21-20,26-16,1 4,1 4,109-52,362-116,-182 111,576-56,-396 154,-472 5,0 3,-1 3,0 4,55 26,-101-37,1 0,-1 1,0 0,-1 1,1 1,14 16,-22-23,1 1,-1 0,0 0,1-1,-1 1,0 0,0 1,0-1,0 0,0 0,-1 1,1-1,0 0,-1 1,1-1,-1 1,0-1,1 1,-1-1,0 1,0-1,0 1,0 0,-1-1,1 4,-2-1,0-1,0 0,0 1,0-1,-1-1,1 1,-1 0,0-1,1 1,-1-1,0 0,0-1,-1 1,-5 3,-8 4,0 0,-1-2,-28 9,-25 0,-1-4,-110 0,-255-44,-241-129,20-95,378 114,238 118,0-3,-41-37,79 60,0 0,1 0,-1-1,1 0,-1 0,1 0,0-1,1 1,-1-1,0 0,-1-6,3 10,1-1,0 1,-1-1,1 1,0 0,0-1,0 1,0-1,0 1,0-1,0 1,0-1,0 1,1-1,-1 1,0 0,1-1,-1 1,1 0,-1-1,1 1,-1 0,1 0,-1-1,1 1,0 0,0 0,1-1,7-6,1 1,-1 0,1 1,0 1,0 0,1 1,19-4,221-36,122 11,685-24,-284 17,-467 23,-199 8,-77 5,-26 3,-10-1,-176-16,-137-26,-996-216,1188 225,106 24,21 8,7 1,93 8,456 79,-407-47,-140-35,0 1,-1 0,1 0,-1 2,0-1,9 9,-17-13,-1-1,1 1,0 0,0 0,0 0,-1 0,1 0,-1 0,1 0,0 0,-1 0,1 1,-1-1,0 0,1 0,-1 1,0-1,1 0,-1 1,0-1,0 1,0-1,0 0,0 1,0-1,0 2,-2 1,1 0,0-1,-1 1,0-1,1 0,-1 0,0 0,0 0,0 0,-1-1,1 1,0-1,-1 0,-2 2,-22 16,-1-2,0-1,-47 17,-220 66,-114-1,-19-24,-684-3,861-84,-365-82,443 49,1-10,-310-163,230 60,197 121,1-4,2-3,-57-62,96 91,0-2,1 0,1-1,0-1,-13-29,8 16,10 22,0 0,-1 0,0 0,0 1,-1 1,1 0,-1 0,-1 1,-14-10,-8-1,-47-18,59 27,-279-115,-176-80,351 151,-41-19,163 69,5 1,10-2,153-27,21-18,78-30,65-26,-188 60,920-277,13 105,-821 195,-1 16,285 45,-321-8,475 46,-79-74,-46-2,727-2,-1189-2,113 16,-171-6,1 3,-1 4,0 2,73 40,-95-40,-1 2,-1 1,0 1,-1 2,32 40,94 148,-70-94,-66-98,126 190,-118-172,-1 1,-1 2,-2 1,16 47,-12-16,-2 1,-3 1,-2 1,14 148,-5 314,-19-370,11 265,4 194,-19-594,2 43,-9 128,6-182,-2-1,1 0,-2 0,0 0,0 0,-1-1,-1 0,0-1,-1 0,0 0,-16 27,18-36,-1 0,0-1,0 0,-1 0,0-1,1 0,-1-1,-1 0,-13 6,-2-2,-46 10,43-13,-33 12,39-7,1 0,1 1,-1 2,2 0,-1 2,1 1,1 1,-29 40,10-6,1 3,-40 88,16-11,-70 221,-22 57,140-388,0-1,0 0,-2-1,0-1,0 0,-1-2,-1 0,0-1,0 0,-2-2,1-1,-1 0,-30 16,-29 9,-2-5,-141 34,85-36,-2-9,-138-2,217-21,0-3,-109-29,137 25,1-3,0-1,0-2,1-1,0-3,1 0,-42-43,48 40,1-1,0-1,1-2,1 0,1-2,1 0,0-1,2-2,-19-57,16 33,2 0,2-2,1 0,2-1,2 0,-1-95,8 27,3 0,4 0,21-128,6 33,77-296,96-186,32 87,-187 503,2 4,87-128,-115 195,3 1,0 3,1 1,2 2,52-41,-71 64,1 1,0 1,0 1,0 1,1 1,-1 1,1 0,0 2,0 1,31 1,-37 2,1 2,-1 0,1 1,-1 0,0 1,0 0,0 1,-1 1,1 0,-1 1,0 1,-1 0,1 0,-1 1,-1 0,14 23,-8-6,0 0,-1 1,-1 1,-1 0,-1 1,0 1,-2 0,6 38,-2 11,-3 1,-1 0,-4 0,-2 0,-2 0,-10 89,3-89,-3-1,-1-1,-4-1,-2 0,-2-2,-30 79,38-122,-2-1,0-1,-2 0,0-2,-1-1,-1 0,-38 42,46-58,-1-1,-1-1,1-1,-1 0,-1-1,1 0,-1-2,0 0,0-1,0-1,0 0,-1-2,1 0,-15-1,13-3,-1 0,1-2,0-1,0-1,0 0,0-1,1-2,0 0,0-1,0-1,-22-24,11 6,0-1,1-2,2-2,0 0,2-3,0 0,2-1,-29-83,29 66,2-1,1-1,3-1,1-1,2 0,-6-87,13 104,1 0,2 0,1 0,1 1,1-1,2 1,1 0,1 1,17-57,-17 74,0 1,1-1,1 2,0 0,1 1,0 0,1 1,1 1,0 1,1 0,0 1,1 2,0 0,0 1,1 1,27-14,-26 18,1 1,0 2,0 0,0 2,0 0,1 2,-1 1,0 1,1 1,-1 1,0 2,0 0,0 2,18 10,-18-7,-1 0,0 2,-1 0,0 2,-1 0,0 1,0 2,-1 0,-1 1,0 0,-1 2,0 0,17 40,-25-51,-1 0,0 1,0-1,0 1,-1 0,0 0,-1 0,1 0,-2 0,1 1,-1-1,0 17,-1-22,1 0,-1 0,0-1,0 1,-1 0,1-1,-1 1,1-1,-1 1,0-1,0 0,-1 0,1-1,0 1,-1 0,0-1,1 0,-1 0,0 0,0-1,0 1,-1-1,1 0,0 0,0 0,-1-1,-5 2,0-1,1-1,-1 0,0-1,0 0,0-1,0 0,0-1,1 0,-1-1,-12-6,0-2,1-2,-1 0,-21-21,19 14,1-2,1-1,0-2,1 0,1-2,-33-59,44 70,1-1,0 0,0 0,2-1,-1 0,-5-32,9 37,0 0,1-1,0 1,1-1,0 1,0-1,1 1,1-1,-1 1,5-20,-1 15,0 1,1 0,1 0,-1 1,2 0,0 1,0 0,1 1,0 0,0 1,1 0,16-14,-2 4,0 3,0 0,1 2,52-25,-50 31,0 2,0 1,1 2,-1 2,1 1,52 3,-62 3,-1 0,1 2,0 1,-1 1,0 1,0 1,0 1,0 1,-1 1,-1 1,25 24,-33-28,0 0,-1 1,1 0,-1 0,-1 1,0 0,0 0,6 17,-10-24,0-1,0 1,-1 0,1 0,0-1,-1 1,0 0,0 0,1 0,-1 0,0-1,-1 1,1 0,0 0,-1 0,1 0,-2 3,1-4,0 1,0 0,-1-1,0 1,1-1,-1 0,0 0,0 0,1 0,-1 0,0 0,-1-1,1 1,0-1,0 0,0 0,0 0,-5 1,-5 1,-1-1,1 0,-1-2,1 0,-1 0,-16-5,-8-4,-37-16,26 5,-89-55,113 58,0-1,1-2,0-1,1-1,-25-33,40 46,0-1,1 0,0-1,0 1,1-2,0 1,0-1,1 0,0 0,0-1,1 1,1-1,-1 0,1 0,1-1,0 1,0-1,1 1,0 0,1-1,0 1,0 0,1-1,0 1,1 0,0 1,1-1,-1 1,11-23,-7 18,2 1,-1-1,1 2,1 0,0 1,0 0,1 1,1 1,-1 0,1 1,1 1,-1 1,22-12,-27 18,-1-1,1 2,0-1,-1 1,1 1,0 0,0 0,0 1,0 0,0 1,0 0,0 0,-1 1,1 1,0-1,-1 2,1-1,-1 1,0 0,0 1,0 0,0 0,0 1,-1 0,0 1,0-1,0 1,0 1,5 12,-3-5,-1 1,0 0,0 1,-2 0,1 0,-2 1,1 0,-2-1,0 1,0 1,-1-1,-1 0,0 0,-1 1,0-1,-1 0,-4 23,2-20,0-1,-1 0,0 0,-1-1,-1 0,0 0,-1-1,0 0,-1-1,0-1,-1 0,-1 0,1-1,-23 22,32-36,0-1,0 1,1-1,-1 1,0-1,1 1,-1 0,1-1,-1 1,1 0,-1 0,1 0,-1 0,1-1,-1 1,1 0,0 0,-1 0,1 0,0 0,0 0,-1 0,1 0,0 0,0 1,0-1,0 0,0 0,0 0,0 0,0 1,2 2,-1-1,1 0,-1 0,1 0,0 0,0 0,3 4,4 5,74 113,-43-65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5:29.737"/>
    </inkml:context>
    <inkml:brush xml:id="br0">
      <inkml:brushProperty name="width" value="0.5" units="cm"/>
      <inkml:brushProperty name="height" value="1" units="cm"/>
      <inkml:brushProperty name="color" value="#E6E6E6"/>
      <inkml:brushProperty name="tip" value="rectangle"/>
      <inkml:brushProperty name="rasterOp" value="maskPen"/>
      <inkml:brushProperty name="ignorePressure" value="1"/>
    </inkml:brush>
  </inkml:definitions>
  <inkml:trace contextRef="#ctx0" brushRef="#br0">1 2016,'1028'-549,"-645"361,167-85,-14-27,-156 73,11 31,-199 117,129-59,-289 122,0 2,0 1,41-10,-73 23,0 0,0 0,1 1,-1-1,0 0,0 0,0 0,0 0,1 1,-1-1,0 0,0 0,0 0,0 1,0-1,0 0,0 0,1 1,-1-1,0 0,0 0,0 0,0 1,0-1,0 0,0 0,0 1,0-1,0 0,0 0,0 1,-1-1,1 0,0 0,0 1,0-1,0 0,0 0,0 0,-1 1,1-1,0 0,0 0,0 0,0 0,-1 1,1-1,-9 16,-24 30,-3-2,-77 76,78-85,-669 619,243-264,-135 109,-410 377,993-864,0 1,1 0,0 0,0 1,2 1,0 0,-8 17,17-31,0 0,1 0,-1 0,1 0,0 1,-1-1,1 0,0 0,0 0,0 1,0-1,0 0,0 0,0 0,0 0,0 1,0-1,1 0,-1 0,1 0,-1 0,0 0,1 0,0 1,-1-1,1 0,0-1,-1 1,1 0,0 0,0 0,0 0,0-1,0 1,0 0,0-1,0 1,0-1,0 1,2 0,5 1,0 0,0 0,1-1,15 0,-20 0,49 0,-1-3,78-10,112-33,-241 45,534-113,436-87,1110-115,-2044 310,47-4,-78 9,0 0,0 0,0 0,0 1,0 0,0 1,0-1,0 1,0 0,7 4,-11-5,-1 0,0-1,0 1,1 0,-1 0,0 0,0 1,0-1,0 0,0 0,0 0,0 1,-1-1,1 1,0-1,-1 0,1 1,-1-1,0 1,1 2,-1 0,0-1,0 0,-1 0,1 0,-1 0,0 0,0 0,0 0,-2 6,-5 4,0-1,0 1,-16 16,23-28,-172 195,-37 43,-1275 1730,862-1096,612-860,8-10,1-1,-1 1,1 0,0 0,0 0,0 0,0 0,0 0,1 0,0 1,-1-1,1 1,0 3,1-6,0-1,0 0,0 1,1-1,-1 0,0 0,1 0,-1 1,0-1,0 0,1 0,-1 0,0 0,1 1,-1-1,0 0,1 0,-1 0,1 0,-1 0,0 0,1 0,-1 0,0 0,1 0,-1 0,0 0,1 0,-1 0,0-1,1 1,-1 0,0 0,1 0,-1 0,0-1,1 1,-1 0,0-1,26-10,-1-2,40-26,0-1,725-381,-562 316,374-117,-391 166,-169 48,0 1,82-2,-117 9,0 0,-1 1,1-1,0 1,-1 1,7 1,-12-3,1 1,-1 0,0-1,0 1,0 0,1-1,-1 1,0 0,0 0,0 0,0 0,0 0,-1 0,1 0,0 0,0 0,-1 0,1 1,-1-1,1 0,-1 0,1 1,-1-1,0 0,0 1,1-1,-1 0,0 1,0-1,0 0,-1 1,1-1,0 1,-1 1,-4 13,-2 1,1-1,-2-1,0 1,-1-1,0-1,-14 16,3-2,-92 120,-182 184,290-328,-121 118,124-121,0 0,0 0,-1 0,1 0,0-1,-1 1,1 0,0-1,-1 1,1-1,-1 1,1-1,-1 1,1-1,-1 0,-2 0,-5-2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7:50.804"/>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 1,'45'141,"24"62,6 14,-1-16,-3-26,-6-31,-1-27,-4-23,-5-19,-4-15,3-6,5-5,12 2,7 0,2-2,3-2,3-3,8 1,3 1,0-4,-3-4,-8-8,-7-7,-5-8,-3-5,-3-2,2 1,-1 1,-4 0,-6-1,-4-1,-7-1,-8-2,-4 0,-5-1,-4-1,-2-1,-4 1,-2-1,-2-1,-2-1,-1 1,0 1,0 3,-1 1,-2 0,-1 0,-3-1,-2-1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20.261"/>
    </inkml:context>
    <inkml:brush xml:id="br0">
      <inkml:brushProperty name="width" value="0.3" units="cm"/>
      <inkml:brushProperty name="height" value="0.6" units="cm"/>
      <inkml:brushProperty name="color" value="#F2AD42"/>
      <inkml:brushProperty name="tip" value="rectangle"/>
      <inkml:brushProperty name="rasterOp" value="maskPen"/>
      <inkml:brushProperty name="ignorePressure" value="1"/>
    </inkml:brush>
  </inkml:definitions>
  <inkml:trace contextRef="#ctx0" brushRef="#br0">8296 1244,'-272'91,"-31"8,267-90,-58 8,48-17,45 0,0 0,0-1,0 1,-1 0,1-1,0 1,0 0,0-1,0 1,0-1,0 0,0 1,0-1,0 0,0 0,0 1,1-1,-1 0,-1-2,1 2,1 0,0-1,0 1,0 0,0 0,0-1,0 1,0 0,0 0,0-1,0 1,1 0,-1 0,0-1,1 1,-1 0,1 0,0 0,0-2,33-38,9 2,65-45,114-71,6 9,254-117,-474 259,15-9,1 2,0 0,1 2,0 0,0 2,48-8,-70 15,0 0,0 0,0 0,0 0,0 1,-1-1,1 1,0 0,0-1,0 1,0 1,5 2,-7-3,0 0,1 0,-1 0,0 0,0 0,0 1,0-1,0 0,0 1,0-1,-1 1,1-1,-1 1,1-1,-1 1,1 0,-1 2,0 2,0 1,0-1,-1 1,0-1,-1 0,1 0,-1 0,0 0,-1 0,-5 10,-32 50,-3 0,-92 105,38-50,-37 60,-66 83,142-194,-106 98,154-158,-1 0,0-1,0 0,-1-1,0-1,-1 0,-14 6,25-12,1 0,0-1,0 1,-1-1,1 1,0-1,0 0,-1 1,1-1,0 0,-1 0,1 0,0 0,-1 0,1 0,0-1,-1 1,1 0,0-1,-1 1,1-1,0 1,0-1,0 1,-1-1,1 0,0 0,0 0,0 0,0 1,0-1,1 0,-2-2,1 1,0-1,1 0,-1 1,1-1,-1 0,1 1,0-1,0 0,1 1,-1-1,0 0,1 0,0 1,-1-1,1 1,2-4,5-11,1 1,1 1,0 0,1 0,0 1,1 0,1 1,0 1,1 0,20-13,13-7,1 2,57-25,-20 16,2 4,1 4,1 4,145-25,-216 49,-5 0,0 1,0 0,0 1,1 0,-1 1,15 2,-26-1,1 0,0 0,-1-1,1 1,-1 1,1-1,-1 0,0 1,1-1,-1 1,0 0,0-1,0 1,0 0,0 0,-1 1,1-1,-1 0,1 0,-1 1,0-1,0 1,0-1,0 1,0 0,0-1,-1 1,1 0,-1 0,0-1,0 1,0 0,0 0,-2 5,-1 19,-1 0,-1-1,-1 1,-2-1,-19 46,-72 126,91-183,-183 306,183-302,8-19,0 0,1 0,-1 0,0 1,0-1,0 0,0 0,0 0,0 0,0 1,0-1,0 0,0 0,0 0,0 0,0 1,1-1,-1 0,0 0,0 0,0 0,0 0,0 0,1 0,-1 1,0-1,0 0,0 0,0 0,1 0,-1 0,0 0,0 0,0 0,1 0,-1 0,0 0,0 0,0 0,0 0,1 0,-1 0,0 0,0 0,0 0,0 0,1-1,-1 1,0 0,0 0,0 0,0 0,0 0,1 0,-1 0,0-1,0 1,0 0,75-54,86-77,1054-801,-1199 922,25-19,86-46,-101 67,-26 8,1 0,-1 0,0 0,0 0,0 0,1 1,-1-1,0 0,0 0,1 0,-1 0,0 0,0 0,0 0,1 1,-1-1,0 0,0 0,0 0,0 1,1-1,-1 0,0 0,0 0,0 1,0-1,0 0,0 0,0 1,0-1,0 0,0 0,0 0,0 1,0-1,0 0,0 0,0 1,0-1,0 0,0 0,0 1,0-1,0 0,0 1,-24 39,20-35,-71 106,5 2,-92 205,160-314,0-1,1 1,-1-1,1 1,0-1,0 1,0-1,1 1,-1 0,1 0,0-1,0 1,1 5,0-8,-1 0,0-1,1 1,-1 0,1-1,-1 1,1-1,0 1,-1-1,1 1,-1-1,1 1,0-1,0 1,-1-1,1 0,0 1,0-1,-1 0,1 0,0 0,0 0,1 1,35-7,18-15,-1-2,90-54,-94 49,107-60,268-141,-374 206,-50 23,-1 0,0 0,1-1,-1 1,1 0,-1 0,1-1,-1 1,0 0,1 0,-1 0,1 0,-1 0,1 0,-1 0,1 0,-1 0,1 0,-1 0,1 0,-1 0,1 0,-1 0,1 0,-1 0,0 1,1-1,-1 0,1 0,-1 1,1-1,-1 0,0 1,1-1,-1 0,0 1,1-1,-1 0,0 1,0-1,1 1,-1-1,0 0,0 1,0-1,0 1,1-1,-1 1,0-1,0 1,0-1,0 1,0-1,0 1,0-1,0 1,0-1,-1 1,1-1,0 1,0-1,0 0,0 1,-1-1,1 1,-19 40,14-31,-14 28,6-12,0-1,2 2,-8 29,18-55,1 0,-1 0,1 0,0 0,-1 0,1 0,0 1,0-1,0 0,0 0,0 0,0 0,0 1,1-1,-1 0,0 0,1 0,-1 0,1 0,-1 0,1 0,-1 0,1 0,0 0,-1 0,1 0,0 0,0 0,0-1,1 2,2-1,-1 0,0 0,0 0,0-1,1 0,-1 1,0-1,0 0,1-1,-1 1,5-2,17-3,0-1,-1-2,0-1,32-15,94-57,-147 79,82-51,-55 20,-29 32,-1 1,0 0,1-1,-1 1,0-1,0 1,1-1,-1 1,0-1,0 1,0-1,0 1,0-1,0 1,0-1,1 1,-1-1,-1 1,1-1,0 1,0-1,0 1,0-1,0 1,0-1,-1 0,0 0,0 1,0-1,0 1,-1 0,1-1,0 1,0 0,0 0,-1 0,1 0,0 0,0 0,0 0,-1 0,1 1,0-1,0 0,-1 1,-41 13,-49 24,-162 77,-187 78,338-153,-2-5,-132 26,202-54,0-1,0-2,0-2,-70-4,95 0,0 1,0-2,1 1,-1-1,1 0,-14-8,19 9,0 0,0-1,1 1,-1-1,1 0,0 0,-1 0,1-1,1 1,-1-1,0 0,-1-4,2 3,0 1,0-1,1 1,0-1,0 1,0-1,1 0,0 0,0 1,0-1,1-7,1 1,0 1,1 0,0 0,1 0,9-18,4-1,1 1,2 1,1 0,1 2,33-30,21-13,4 4,2 3,3 4,2 3,3 5,1 3,117-40,-147 66,72-15,-108 30,0 1,0 1,0 2,0 0,34 4,-55-3,0 0,1 1,-1-1,0 1,0 0,0 0,0 0,-1 1,1 0,0-1,-1 1,1 0,-1 1,1-1,-1 1,0-1,0 1,0 0,3 4,-6-5,1-1,-1 1,1-1,-1 1,0-1,0 1,0-1,0 1,0-1,0 1,0-1,0 1,-1-1,1 1,0-1,-1 1,0-1,1 1,-1-1,-1 3,-2 1,0 0,0 0,0-1,-1 1,1-1,-1 0,-9 6,-18 9,-1-2,-1-1,-1-2,-53 16,-346 71,-195-8,-141-18,-2079 27,2527-107,272 4,-53-9,91 6,11 0,34-6,186-17,221-8,219-8,171-6,1801-68,-2071 104,-276 20,-261-2,-23-5,1 0,-1 0,0 0,0 0,0 0,0 0,1 1,-1-1,0 0,0 0,0 0,0 0,1 0,-1 0,0 0,0 0,0 0,0 0,0 1,0-1,1 0,-1 0,0 0,0 0,0 0,0 1,0-1,0 0,0 0,0 0,0 0,0 0,0 1,0-1,0 0,0 0,0 0,0 1,0-1,0 0,0 0,0 0,0 0,0 1,0-1,0 0,0 0,0 0,0 0,0 0,0 1,0-1,-6 3,0-1,0 1,0-1,0 0,0-1,-13 2,-336 41,-305 4,-246-3,-168-8,-4195-22,4730-29,452 11,-91-14,158 9,20 8,-1 0,1 0,0 0,0 0,0 0,-1 0,1 0,0-1,0 1,0 0,0 0,0 0,0 0,-1 0,1-1,0 1,0 0,0 0,0 0,0-1,0 1,0 0,0 0,0 0,0-1,0 1,0 0,0 0,0 0,0-1,0 1,0 0,0 0,0 0,0 0,0-1,0 1,0 0,0 0,1 0,-1-1,0 1,0 0,0 0,0 0,0 0,1 0,-1-1,6-2,0 0,1 1,-1-1,1 1,-1 0,14-1,343-45,315-4,258 4,173 12,1530 17,-22 111,-2027-49,-223-5,-339-36,-1 2,53 15,-80-19,0 0,0 0,0 0,0 0,0 0,1 0,-1 0,0 0,0 0,0 0,0 0,0 0,0 0,0 0,0 0,1 0,-1 1,0-1,0 0,0 0,0 0,0 0,0 0,0 0,0 0,0 0,0 1,0-1,0 0,0 0,0 0,0 0,0 0,0 0,0 1,0-1,0 0,0 0,0 0,0 0,0 0,0 0,0 0,0 1,0-1,0 0,0 0,0 0,0 0,0 0,0 0,-1 0,1 0,0 1,0-1,0 0,0 0,0 0,0 0,-18 5,-81 2,-313-4,-313-12,-278-8,-196-9,1099 24,-2278-63,-1-57,1497 47,238 3,235 13,193 14,204 42,-1-1,1 0,-19-10,31 14,-1 0,1 0,0 0,-1 0,1-1,-1 1,1 0,0 0,-1-1,1 1,0 0,-1 0,1-1,0 1,0 0,-1-1,1 1,0-1,0 1,-1 0,1-1,0 1,0-1,0 1,0 0,0-1,0 1,0-1,0 1,0-1,0 1,0-1,0 1,0 0,0-1,0 0,2 0,0-1,-1 1,1 0,0 0,0-1,0 1,0 1,0-1,0 0,1 0,-1 1,3-1,67-13,109-7,-49 8,289-34,184-18,178-17,144-8,614-34,5 63,-616 82,-127 60,-151 55,-160 32,-389-123,123 75,-184-95,-1 3,64 55,-95-74,0 1,-1-1,0 2,-1-1,0 1,-1 0,11 21,-17-30,0 0,0 1,0-1,0 1,0-1,-1 1,1 0,-1-1,1 1,-1 0,0-1,0 1,0 0,-1-1,1 1,-1 0,1-1,-1 1,0-1,0 1,0-1,0 1,0-1,-1 0,1 1,-4 2,1-1,-1-1,0 1,0-1,0-1,-1 1,1-1,-1 0,1 0,-1 0,0-1,0 0,-6 0,-26 3,0-3,-54-4,-186-22,-131-17,-135-6,-118-1,406 31,-1558-115,0-52,762 40,-495-58,1070 162,113 23,364 18,-74-3,0 3,0 3,-101 18,166-20,1 1,0 0,0 0,1 1,-1 0,0 0,1 1,0 0,0 0,0 1,-9 8,13-10,1 1,-1-1,1 1,0 0,0 0,0 0,0 0,1 0,-1 0,1 0,0 1,0-1,1 0,0 1,-1-1,1 1,1-1,-1 0,1 1,1 6,13 61,-6-30,-2 1,3 44,6 131,75 363,-85-551,-2-4,2 1,1-2,12 32,-16-50,1 1,-1-1,1 0,1-1,-1 1,1-1,0 0,1 0,0 0,0-1,0 0,0 0,1 0,0-1,12 6,21 4,2-2,0-1,0-2,72 4,-85-9,263 24,89-4,1376 17,-62-2,-1523-31,1043 16,154-156,-28-105,-998 168,-265 53,198-45,-242 51,-28 4,-67 6,-444 46,25 11,-154 18,-131 13,-932 87,-9-71,997-105,119-37,153-22,153-7,263 62,-1-2,2-1,-1-1,1-1,-28-17,45 25,0 0,1-1,-1 1,1 0,-1-1,1 1,0-1,0 0,0 0,0 0,0 0,1 0,-1 0,1 0,-1-5,2 6,-1-1,1 1,0-1,1 1,-1-1,0 1,1-1,-1 1,1 0,0-1,0 1,0 0,0-1,0 1,1 0,2-4,6-4,-1 1,2 0,0 0,0 1,0 0,1 1,18-8,44-19,144-42,284-55,190-17,140-3,1606-148,20 233,-1927 83,-103-4,76-15,-399-10,-102 12,0-1,0 0,0 1,0-1,0 0,0-1,0 1,0-1,0 1,4-4,-7 5,1-1,-1 1,0-1,1 1,-1-1,0 1,1-1,-1 1,0-1,0 1,0-1,1 1,-1-1,0 0,0 1,0-1,0 1,0-1,0 0,0 1,0-1,0 1,-1-1,1 1,0-1,0 0,0 1,-1-1,1 1,0-1,-1 1,0-1,-4-5,-2 0,1 0,-1 1,1 0,-1 0,-9-3,-18-15,33 21,0 1,0 0,0 0,0 0,0-1,0 1,0-1,0 1,0 0,1-1,-1 0,0 1,1-1,0 1,-1-1,1 0,0 1,0-1,0 0,0-2,1 3,-1 0,1 0,-1 0,1 1,0-1,-1 0,1 1,0-1,0 0,0 1,-1-1,1 1,0-1,0 1,0-1,0 1,0 0,0 0,0-1,0 1,0 0,0 0,0 0,0 0,0 0,0 0,0 0,0 0,0 1,0-1,0 0,0 1,0-1,0 0,0 1,-1-1,2 2,13 4,-1 1,0 1,-1 0,1 1,-2 0,1 1,-1 0,20 24,4 8,36 55,-56-75,-1 1,-2 0,0 1,-2 0,0 1,8 30,-16-43,-1 1,0-1,0 1,-1-1,-1 1,0-1,-1 1,-1-1,1 1,-2-1,0 1,0-1,-1 0,-1-1,-7 15,-4 3,11-22,1 0,0 0,1 0,0 0,0 0,0 1,1 0,0-1,0 1,1 0,0 0,1 10,0 5,0 1,-1-1,-1 0,-9 37,10-57,0 0,0 0,0 1,-1-1,1 0,-1 0,0-1,0 1,0 0,0-1,0 1,-1-1,-3 4,-47 24,46-27,-81 34,-2-4,-154 36,214-61,-399 96,-116 13,-1188 179,1296-248,-875-17,1024-55,239 17,-76-19,118 24,-1-1,0 1,1-1,0 0,0-1,0 0,0 0,-7-5,13 8,1 0,-1 0,0 0,0 0,0 0,1 0,-1 0,0 0,1-1,-1 1,1 0,0 0,-1 0,1-1,0 1,0 0,-1 0,1-1,0 1,1-3,0 2,0-1,0 0,0 1,0-1,0 1,1-1,-1 1,1 0,0-1,0 1,0 0,0 0,2-1,13-10,0 1,1 1,0 1,34-14,182-59,116-5,108 7,-11 29,727 8,442 174,-1465-107,160 15,-299-37,0 0,0-1,-1 0,1-1,0 0,0-1,-1-1,1 1,-1-2,0 0,0 0,0-1,0 0,-1-1,0 0,0-1,-1 0,0 0,0-1,12-14,58-56,106-81,-180 155,23-17,41-42,-61 55,0-1,-1 0,-1 0,1-1,-2 0,1 0,-1 0,-1-1,5-13,-1-14,-1 1,-2-1,1-73,-15-119,4 158,4 46,1-1,-2 0,0 1,-2-1,-1 1,-1 0,-1 0,-12-30,17 52,0 0,-1 0,1 0,-1 0,0 0,0 1,0-1,-1 1,1 0,-1 0,1 0,-1 1,0-1,0 1,-8-4,3 4,-1-1,1 1,-1 1,0 0,1 0,-1 1,-12 1,-46 6,0 4,1 2,-72 26,75-22,-665 151,533-136,-357 10,-95-81,2-59,-75 2,-9 77,339 48,-674 136,-354 181,1390-338,-69 17,-158 47,242-65,37-7,307-38,-144 13,333-39,134-13,2860-200,-3001 258,-84 0,139-44,-445 40,-1-5,172-65,-205 60,-2-4,-2-4,122-78,-204 118,0-1,0 1,0-1,0 1,0-1,-1 0,1 1,-1-1,1 0,-1 0,2-3,-3 5,0 0,0-1,0 1,0-1,0 1,0-1,0 1,0 0,0-1,0 1,0-1,0 1,0 0,-1-1,1 1,0 0,0-1,0 1,-1-1,1 1,0 0,0 0,-1-1,1 1,0 0,-1-1,1 1,0 0,-1 0,1 0,0-1,-1 1,1 0,-1 0,1 0,-1 0,-8-2,0 0,1 1,-1 1,0 0,-9 0,-230 8,-330 3,-787-72,536 16,-870 10,0 137,1344-53,2 16,-356 114,193-14,-174 51,-16-57,-16-75,179-26,535-57,-11 1,0 1,0 1,-29 9,87 33,-18-12,-2 2,-1 0,-2 1,22 77,21 50,-53-151,0-1,1 0,1 0,0-1,0 0,1 0,1-1,13 12,-4-7,0-1,2 0,0-2,26 12,10 0,101 30,172 19,112-18,486-12,11-46,248 4,-1154 0,366 19,-316-12,-1 4,130 36,-202-45,37 13,-45-15,0 0,0 0,0 0,0 0,-1 0,1 0,0 0,-1 1,1-1,0 0,-1 1,0 0,1-1,-1 1,0 0,0 0,1 2,-2-3,0-1,0 1,0-1,-1 1,1-1,0 1,-1-1,1 0,0 1,-1-1,1 1,0-1,-1 0,1 1,-1-1,1 0,-1 0,1 1,-1-1,1 0,-1 0,1 0,-1 1,1-1,-1 0,1 0,-1 0,1 0,-1 0,1 0,-1 0,1 0,-1 0,1 0,-1-1,-38 1,13-1,-353 16,309-11,-356 20,-108 5,-274 3,-11-37,7-73,598 41,-355-111,349 68,184 64,1-2,1-1,-45-33,70 46,1-1,0 0,0 0,0-1,1 1,1-2,-1 1,1-1,-6-12,11 18,0 0,-1-1,1 1,1 0,-1-1,0 1,1-1,0 1,0-1,0 1,0-1,0 1,1-1,-1 1,1 0,0-1,0 1,1 0,-1-1,1 1,-1 0,1 0,0 0,0 0,0 1,1-1,-1 0,0 1,5-3,2-3,0 1,1 0,0 1,1 0,-1 0,1 1,13-3,93-24,-110 31,226-41,111 4,115 11,107 17,1023 81,-13 151,-1102-117,282 117,-539-153,-206-65,237 64,-217-62,0-2,0 0,1-3,-1 0,58-7,-78 4,0 0,-1 0,1-1,-1 0,0-1,0 0,0-1,0 0,-1 0,0-1,0 0,0-1,12-12,-11 7,0 0,-1-1,0-1,-1 0,0 0,-1 0,-1-1,6-21,15-58,-19 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7:59.622"/>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194 45,'0'5,"0"7,0 6,0 11,0 5,0 7,0 1,0 5,0-2,0-2,0-5,0-3,0-2,0-2,0-1,0-1,0 1,0-1,0 0,0 1,0-1,0 6,0 2,0-1,0-1,0-1,0-2,0-1,0-11,5-9,1-11,6-6,0-6,-1-7,1 0,0-2,2 3,5-1,-2-2,6-3,0-2,1-2,2 4,-5 1,-4-1,-1 4,2 5,-2-5,1-4,3 2,3 0,-2-2,0-2,2 4,-3 0,-5-1,-5-1,0 2,0 1,-3-1,-7 3,-9 4,-8 6,-6 3,-5 4,-2 1,-1 2,-1 0,1 0,0-1,0 1,0-1,-4 1,-1-1,4-5,4-8,1 0,0-4,0 1,4-1,1 1,4 0,6-4,4 7,9 6,4 9,1 9,5 3,1 9,-3 6,4-2,-2 0,-2-1,2-3,0-2,-3 1,-2 2,-2 2,-2 7,-2 3,0 0,0-1,0-1,-1-2,1 0,-1-2,1 0,0 0,0 0,0-1,0 1,0 0,0 0,0-1,0 1,6-5,6-7,6-11,1-13,1-9,3-9,-3-3,-4-4,-1-1,-2 0,2-6,3 0,-1-4,-4-1,-4 3,-3 2,-3 4,-2 1,-1 2,-6 6,-1 13,-6 7,-5 11,-4 4,-4 0,-3-1,-1-3,5 3,1 5,-1 0,5 3,5 3,5 4,-1-2,2 0,-2 1,-1 2,8-3,10-6,8-5,2-10,-2-9,3-5,-3-4,3-5,2-3,-1-3,0 3,-1 2,0 3,-3 2,3 2,-3 0,-4-3,-3-3,-3-3,-7 3,-8-1,-2 0,-5 3,-3 5,1 0,0 3,2-2,5-4,0 1,-4 4,1-1,-1 2,-4-3,3-3,-1 2,2-3,5-2,-1 2,-4 4,2 0,-2-3,1-3,-1 2,3-1,8 3,10 9,10 7,8 2,-1 7,2 7,2 1,2-2,1 1,1 4,1-2,-5 2,-1-3,-1-4,-3 1,0 4,1-2,3-3,1-3,-2 1,-6 4,0 0,1-2,3-4,-1 3,-1 3,3 1,3 2,2-2,1-3,1-4,-4 2,-7 4,-11 5,-12 5,-10-3,-3 1,-3-3,-3 0,-3 1,-2-2,0-4,-2 0,1 3,5 4,1-1,5 0,1-3,-2-4,2 0,0-1,3 2,-2 3,-2 4,2 4,3 3,0-4,-4-5,2-2,8-3,6-9,3-11,1-9,6-7,2-6,3 3,1 1,-3-2,2 5,3 5,0 1,-3-3,-4-3,-4-3,-2-3,-2-1,0 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8:08.774"/>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0 1452,'103'-132,"49"-55,17-7,-3 17,-11 28,-19 31,-20 32,-18 29,-12 21,-9 16,-8 11,-5 6,-2 4,1-1,-4 0,-3-1,-1-1,-1 3,-1 1,-2 1,-1 1,-2 1,0 2,0 3,3 0,-2 1,-1-1,1 0,2 1,-3-2,-1 0,-4-2,-2 0,-4-4,0-1,2-3,1-3,2-2,3-3,4-1,8-6,6-6,6-11,0-8,-3-3,-8 2,-9 2,-10 6,-7 5,-8 6,-5 5,-5 4,-2 5,-3 4,-4 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8:20.567"/>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201 276,'5'0,"7"0,6 5,6 6,3 3,3 2,0 5,1 3,1-2,-1-5,-1 0,1-3,-6 1,-7 3,-1-1,1-4,-3 1,3 3,2-1,3 2,-3 3,1-3,-3 2,0-4,2 2,3 1,3-1,-4 1,0 2,-3 3,-1-3,-3-9,-4-13,-4-11,-3-8,-2-7,-2-3,0-1,-1-1,0 0,0 0,1 1,-1 0,1-4,0-2,0 0,0 2,0 2,0 1,0 1,0 1,0 0,0 0,0 0,0 1,0-1,0 1,-5 4,-6 7,-8 6,-4 5,-4 4,-3 3,-1 1,0 0,0 0,0 0,0 0,1 5,0 1,0 0,0-1,0-3,0 0,0-2,1-1,4 5,2 2,0-1,-2-1,-2-2,0-1,-2 0,0-2,-1 0,0 0,0-1,4 6,3 2,-1-1,5 4,4 5,11 1,6 2,7-2,8-4,5-4,0 3,-4 3,0 0,1-2,-1 1,0-1,3-2,-3 1,1 0,-3 2,2-1,2 3,-2 4,-5 4,2-2,2-5,4-5,-2 1,1-2,3-2,1-3,3 3,1 0,2-2,-6 4,-5 5,-7 5,0 0,3-5,4-3,4-5,-2-9,-5-9,-5-7,-4-11,-3-11,-3-4,-1 1,-1 3,0 2,0 4,0 1,1 2,-1 11,6 9,2 12,-1 10,5 9,-1 11,-1 10,-3 4,-2-1,4 2,-1 3,0-1,-2-4,3-9,1-6,-1-13,-3-14,-6-12,-4-10,-6-7,-1-3,2-3,2 1,2 0,3 0,-3 0,-1 1,0 1,-2 5,-1 2,2 0,2-2,2 9,2 13,1 11,0 9,2 13,-1 5,1 8,-1 1,0-2,0-2,0-4,0-2,-5-8,-6-7,-2-13,-4-6,1-10,3-7,-1-1,-3-3,-4-3,2-1,-2 2,-1 1,3-2,-1 4,3 0,-1 3,3 0,-1 2,2 0,4-4,-2 2,1-1,-2-3,0-8,-2 1,2 0,7 5,11 16,4 15,5 11,6 7,4 5,3-4,3 0,1-1,-5 1,-2-5,0 0,-4 1,0-3,1-6,3-5,-8-3,-12-9,-12-3,-4-6,-6-6,1-5,-2 1,-3 5,2 0,0-3,-2-2,3-3,4-2,10 3,11 12,10 6,2 11,2 4,-1 5,1 1,-3 3,0-2,3-4,3-4,3 3,2-2,-4 3,-6 5,-6-6,-6-10,-2-9,-3-10,3-6,7 1,6 5,0 9,-2 13,-4 10,-4 7,-3 6,-2 3,-2 2,-1 0,1 0,-1 0,0-1,1 4,0 7,-1 2,1-3,0-2,0-3,0-3,-5-6,-2-14,-5-8,0-11,2-9,2-7,4-5,1-3,2-2,0 1,2-1,-1 0,-4 6,-3 3,1-6,-4-8,0-2,1-1,3 3,2 2,2 2,1 1,0 1,2 1,-1 1,-5 4,-6 8,-7 5,-5 6,-5 4,-1 1,-2 2,0 1,5 4,2 2,0 4,-2 0,5 4,0-2,-1-3,3 2,0-1,-3-3,-2-2,-2-4,-1-1,-2-1,-1-1,10-1,13 1,13-1,11 1,7 0,5-1,2 1,2 0,-1 0,5 0,2 0,-2 0,-1 0,-2 0,3 5,1 2,-7 5,-2-1,-2-1,-6 3,-1-2,2-1,-4 1,-5 5,-4 4,-4 4,-3 4,-1 1,-2 1,-4-5,-3-1,-4 0,-6-3,1-11,3-13,4-10,-2-3,-3-4,0-3,3-4,-2 4,2 0,3-1,3-2,2-1,2-1,7 4,7 6,2 12,-2 11,-2 10,-4 8,-2 9,-2 6,-1 0,-1 0,-1-3,1-1,-1-2,1-11,-1-14,1-14,0-10,-5-3,-2-3,-5-2,0-8,2-2,2-2,3 2,2 1,-3 6,-1 4,-4 5,0 0,1 0,3-4,3-1,6 7,4 12,0 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8:27.203"/>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2245 0,'-5'0,"-2"10,-4 19,-1 10,2 7,-3 13,-3 10,-5 4,1 0,0 3,-3 3,-2-1,3-4,0 6,-1-1,-2-3,4 0,0-2,3-4,5 2,0-7,-4-4,-3-2,2-1,-2-5,3-2,0 1,-4 1,-2 3,-3 6,-2-2,-1-1,5 0,0-5,0-8,-6 5,2-1,5 0,2-3,-5-4,1-4,0 1,-1 4,-1-1,-1-2,-1-3,0-3,-1-2,0-8,4-1,3-6,5-1,-6 3,-2-4,-3-3,-1-4,-6-4,-2-3,1-1,1-2,2 1,2-1,0 0,2 1,0-1,1 1,-6 0,-1 0,-5 0,-1 0,7-5,4-2,3 1,5-4,3-1,-1 3,-2 1,3-2,-6 0,2-9,0-1,-6 2,-3 0,4-3,7-3,-3 3,-2-1,3-2,6-2,1-1,3-2,4-2,4 1,3-2,2 1,1 0,0 0,1 0,0-1,5 6,1 2,-1 0,0-2,-3-1,5-1,5 3,0 1,4 5,4 0,3 3,-3-1,1 2,2-1,1 1,2-1,1-4,1 2,1 4,0 3,0 5,1 2,-1 2,0 1,0 0,0 1,0 5,0 1,0 5,0 0,-1-2,1-2,-5 2,3 4,2 1,2-4,-1 3,0-2,-5 3,-2-2,0 3,1-2,1 2,2 3,0 3,1-1,1 0,0 2,1 2,-1 7,0-3,0 0,0-5,-5-2,-2-5,0 0,2 3,1 2,-3 3,-2-3,2 0,2 1,-3 2,-1-3,1-1,-3 2,1 7,1-3,3 1,-3 0,0-5,2 4,7 3,3 0,1 1,1 1,-2-1,0 0,3-1,-4 0,-7 0,2 0,-3 0,-2 0,2-5,1-2,-3 0,-1-4,2 1,1-4,3 0,0 4,2-3,1 2,0 2,0 2,1-2,-6 0,-2 2,1-3,-5 0,6 2,8 7,14 9,9 3,15 5,11 9,7 2,8 0,9 0,0 2,-1-10,-9-3,-11-4,-9-9,-13-11,-2-4,-1 1,-5-4,-8-4,-6-3,-5-5,-4-1,-2-2,-1 0,5-1,1 0,5 1,1-1,-1 1,2 0,0 0,2 0,-1 0,-3 0,-3 0,-2 0,-3 0,-1 0,-1 0,-1 0,0 0,0 0,-4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8:37.932"/>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69 1,'0'5,"0"7,0 6,0 5,0 5,0 1,0 2,0 0,0 0,0 0,0-1,0 1,0 4,0 2,0-1,0-1,0-1,0-2,0-1,0-1,0 0,0 5,0 1,0 0,0-1,0-2,0 0,0-2,0-1,0 0,0 0,5-6,2-11,4-14,6-6,0-7,-2-6,0 0,-2-1,2 2,4 5,-2-1,-4-2,1 1,-1-1,1-3,-1-4,2 4,4-2,4-1,-3-2,-4-1,-5-3,1 5,3 1,-1 0,3 2,-3 2,3 2,3 0,-2-2,1 1,-3 0,-3-3,-5-2,-9 1,-8 6,-4 0,-4 3,-5 3,-3 4,2-3,1 1,-2-3,-1-1,3-2,0 0,-1 4,-2-3,-1 2,-2-3,-1 1,0 3,4-2,1 1,0-3,4-4,1 1,-3-1,-1 1,3 10,9 6,12 7,6 9,2 6,-1 6,-2 2,4 1,4-3,0-3,-1 1,-5 1,3-5,-1 1,-2 0,2 2,0 3,-1 0,-3 2,-2 1,-2 0,-2 0,0 0,0 1,0-1,-1 0,1 0,0 0,-1 0,1-11,0-12,5-9,2-14,5-3,-1-5,5 2,-2 0,-3-1,-3-2,-3-7,2 2,1 1,-2 0,-1 0,3 6,0 0,0 1,2 2,1 1,2 3,-5 4,-4 10,-8 9,-9 5,-2 4,2 6,3 3,-2 2,-4 3,-4-4,1 3,4 2,4 1,0 0,-5-1,2 1,2-2,4-9,2-15,4-13,0-10,8-7,1-6,1-1,-2-2,3 1,0 0,4 5,0 3,-3 0,2 4,-1 1,-2-2,-3-3,-2-1,-2-3,-6 10,-8 11,-2 14,2 10,-2 2,1 3,-3-3,2-8,3-13,-1-10,-4-8,-5-2,2-1,9 3,11 5,6 10,6 11,7 4,-1 7,2 4,3 4,1-2,-2 0,-2-4,3-5,-5 0,-4 3,0-2,2-3,4-4,4-3,1-3,-2 5,-7 4,-5 7,-5 5,-8 4,-5 1,-1 3,-4-5,-6-7,-4-1,0 1,0-3,3 2,-1 2,-2 3,-3-3,-1 1,2 2,1-3,-1 0,3 1,0-2,-2-4,-2-1,3-7,10-9,13-6,4-5,3-6,-1-5,3 1,6 6,-1-1,-3-1,2 2,3-1,3-3,-1-2,0 2,2 0,-2-2,0 3,2 5,-3 0,1 3,-4-2,1 1,3-2,-2-3,0-4,3 1,3 0,-3-2,1 4,0-2,3 5,-3-2,-11 4,-12 3,-6-1,-2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9:27.110"/>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6025 4457,'-101'-38,"-49"-22,-8-10,19 1,33 13,35 15,29 15,22 12,-13-59,0-31,9-16,13-6,11 1,10 6,13-2,11-6,7-2,0 4,0 5,1 8,-1 8,0 10,1 6,1 7,-4 9,-2 7,-3 1,-6-4,-4-10,-3-6,4-9,1-3,-1 1,-3 3,-9 4,-9-5,-10-9,-7-6,-11-3,-10-1,-7 4,-12 4,-16 4,-14 6,-13 10,-10 7,-8 9,-8 7,-8 9,-6 9,-1 6,-7 9,2 7,-1 8,1 9,3 8,1 7,3 8,8 5,8 5,11 2,7 2,5 2,5-1,2 1,-21 17,-22 16,-28 24,-24 19,-23 15,-14 4,-7-1,3-12,9-15,37-25,44-25,37-19,26-16,17-10,-1-7,-10 2,-5 1,-5 2,-2 1,3 2,7-1,6 2,12-2,9-2,8-1,8 0,8-2,7 0,5-2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9:31.361"/>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0 0,'6'5,"5"2,2 4,-1 6,2 5,3 4,0 3,1-5,4-5,2-1,-3 1,-4 3,-6 2,1-2,-2 0,2-4,0 0,-3 2,2 3,5-3,-1 1,-2 1,1-2,-2 0,-2 2,1-4,0 2,2 1,0 3,2 2,-2 2,3-4,3-6,-1-6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9:37.351"/>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61 206,'0'5,"0"7,0 7,0 4,0 5,0 1,0 2,0 0,0 0,0 0,0 0,0-1,0 0,-5 0,-6 0,-2 0,1 0,3 0,3-1,3 1,1 0,7-5,2-12,4-8,2-10,3-4,-2-6,3-1,2-1,5 1,2 3,2 5,2 3,0 2,0 2,1 1,-1 1,1 0,4 4,1 3,1 4,-2 0,-1-2,-2-3,-6 3,-3 0,1-2,-5 3,0-1,2 3,2 0,-7-3,-12-3,-12-2,-9-3,-8-1,2-6,-2-7,0-2,3-3,1-5,-2 3,4-2,4-2,5-1,0 2,0 1,3-2,-2 3,-1 0,-3 3,1 0,2-2,-2-4,-4-2,-5 3,2 0,-2-2,-1-1,2-2,0 4,3 1,-1 4,4 0,3-3,-1 4,-4 3,1 0,-3-3,3-4,3-3,4-3,-2 4,1 0,2-1,2-2,2-1,2 9,0 13,1 11,1 12,-1 6,0 5,1 2,-1 1,0 0,0 0,0 0,0-1,0-1,0 0,0 0,0 0,0 0,0 0,0 0,0-1,0 1,0 0,0 0,0 0,0 0,0 0,5-6,7-6,6-6,1-11,-4-10,2-9,2-1,-2-2,-4-4,-4-1,-3-3,-3 0,-3-1,0 0,0-1,-1 1,0-1,0 11,1 14,0 13,0 10,0 7,0 5,0 3,0 0,0 1,-5-6,-2-13,-4-8,-7-5,1-9,3-7,-1-1,2-3,3-4,3-2,3-3,2-1,2-1,-5-6,-1-1,5 5,3 14,7 14,6 13,1 11,-3 6,-2 4,1-3,-2 0,3-6,0-1,-4 1,-2 2,2-3,5-4,0-11,-2-11,-4-4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8:58.809"/>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0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8:59.886"/>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08.256"/>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148 81,'5'-42,"-4"39,-7 25,-3 11,-1 0,-2-1,-1 0,-2-1,-1-1,-1 0,-33 41,44-66,23-16,43-32,162-114,-177 129,2 1,0 3,61-22,-97 42,0 1,0 0,0 0,0 1,0 0,16 1,-26 0,0 1,1 0,-1 0,1 0,-1 0,1 0,-1 0,0 1,1-1,-1 0,1 1,-1-1,0 1,1-1,-1 1,0 0,0 0,0-1,1 1,-1 0,0 0,0 0,0 0,0 0,-1 0,1 1,0-1,0 0,-1 0,1 1,0-1,-1 0,1 1,-1-1,0 0,0 1,1-1,-1 1,0-1,0 1,0-1,0 0,-1 1,1-1,-1 3,-2 7,-1-1,0 1,0-1,-2 0,-5 10,-30 45,-4-1,-72 81,-128 103,204-208,38-32,14-9,24-15,228-155,-216 137,50-34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9:00.131"/>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9:53.169"/>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1449 44,'114'-9,"59"-4,23 1,-4 5,-16 5,-19 7,-30 4,-35 0,-34-1,-26-2,-19-2,72 18,33 8,10 5,-5 3,-13 0,-11 1,-11 0,-11 0,-8 7,-9 14,-9 9,-12 4,-8 4,-12-1,-8-4,-13-1,-9-2,-9 0,-10 1,-10 2,-7-1,-6 1,-26 15,-24 15,-27 10,-24 3,-24-2,-19-11,-17-13,-14-17,-9-17,-4-18,6-14,8-10,14-8,42-4,46-3,38 0,27 3,13 4,4 5,-6 7,-9 5,-4 5,-9 11,0 7,3 12,8 7,6 7,7 3,6-2,6-3,7-5,6-3,5-3,4 5,2 6,4 10,6 7,5 3,4-3,2-5,7-4,8-1,10-4,8-5,4-8,3-7,-1-7,-2-6,-4-6,-3-6,-1-4,0-3,0-3,-2-1,-2-3,-1 0,-1-1,-3-1,-1-1,-3 0,-3-1,-3-1,-2-1,-4-2,-3-3,-3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9:55.205"/>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0 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50:08.455"/>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159 744,'0'-10,"0"-8,0-17,0-7,0-2,0 2,0 3,5 8,2 4,0 2,-2-1,-1 0,-2-1,0-1,-2 0,0-2,0 0,0 0,4 5,8 2,1-1,-2-1,-2-1,-3-2,2 5,6 5,5 6,-1 11,2 10,2 3,-2 6,1 4,6 3,-1 3,-5 2,-1-5,-4-1,-5 1,1 0,-1 2,2 1,0 0,-4 2,3-5,4-2,-1 1,-3 1,2 1,-2 2,2-5,-1 0,-2 1,-5 1,-6-4,-10 0,-7 2,-7-4,-3-5,-3-4,-2 0,1-1,-1-2,1-2,0 3,-4 0,-2-1,0-1,2-3,2 4,1 1,1-2,0-1,6-7,13-8,7-7,5-7,3-3,0-8,1-2,-2-1,0 1,4-3,1 0,5 2,0 2,-1 3,-4 1,-2 1,-2 1,-2 0,-1 1,0-1,-1 1,1-1,5 6,1 1,0-1,4 5,5 4,1 11,-3 11,-4 14,2 14,-1 11,3 13,-1 11,3 5,4-1,-2-7,-3-11,-4-9,-4-8,-3-6,-2-2,-1-3,0-10,-6-9,-2-10,1-11,2-8,1-11,1-5,2-2,-5 1,-1 2,1 1,-4 7,0 2,1 1,3 0,2-2,2-2,6 5,7 6,3 11,3 6,0 8,1 8,-3 7,2-1,3 1,3 7,3 3,-3 1,-1 0,-3-1,-6 0,-4-2,-5 0,-2-11,-6-9,-4-11,-4-16,-7-5,-4-9,-3-15,2-5,6 1,1-1,2 3,0 4,2-1,-2 7,2 5,-3 8,2-2,-1 3,-4 0,1 10,5 12,8 11,6 9,8 6,1 4,6-2,-1-2,2-4,-1-1,1 1,-2 2,1-3,-1 1,-4 1,-4 2,2-2,5-6,0 5,2-1,-1 0,-4 4,-3 1,-3 2,3-3,0-2,3-3,1-1,-3 2,3-2,5-5,-7-4,-9-4,-10-2,-9-3,-6 0,-5-1,-1 0,-2 1,0-1,0 1,1-1,0 1,1 0,0 0,0 0,0 0,0 0,0 0,1 0,-1 0,0 0,0 0,5-5,12-1,14-1,11 2,3-4,0-5,2 0,3 2,-1-2,-5-3,-4-5,1-3,-1-2,2 2,0 2,3-1,-1-1,-4-2,-2-1,-4-1,4 4,-1 12,-1 13,-1 11,-2 10,-1 6,-2 3,1 2,-2 0,1 0,0 0,0-1,-1 0,1-1,0 0,5-5,2-12,-1-14,-1-10,-1-10,3-6,1-3,-1-7,-2-2,-1 0,-2 2,-1 2,-1 2,0 1,0 12,-1 14,1 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00:47.472"/>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812 1186,'7'-4,"0"0,0 0,0 1,12-4,17-7,484-275,-179 92,-326 188,0 2,0 0,17-5,-31 11,1 1,-1 0,1-1,-1 1,1 0,-1 0,1 0,-1 0,1 0,-1 0,1 1,2 0,-4-1,1 0,-1 1,1-1,-1 1,1-1,-1 1,1-1,-1 1,1-1,-1 1,1-1,-1 1,0 0,1-1,-1 1,0-1,0 1,1 0,-1-1,0 1,0 0,0-1,0 1,0 0,0 0,-1 9,-1-1,-1 0,1 1,-1-1,-1 0,0-1,-6 11,-40 69,-115 151,-248 262,399-486,-1 0,-29 22,43-37,1 1,0-1,-1 0,1 1,0-1,-1 0,1 0,0 1,-1-1,1 0,-1 0,1 0,0 0,-1 1,1-1,-1 0,1 0,-1 0,1 0,-1 0,1 0,0 0,-1 0,1 0,-1 0,1 0,-1-1,1 1,0 0,-1 0,1 0,-1-1,0 0,1-1,0 1,0 0,0-1,0 1,0 0,0-1,1 1,-1 0,0-1,1 1,-1 0,1 0,0-2,13-28,31-50,80-115,154-198,27 30,-279 336,1 1,0 1,53-35,-77 58,1 0,0 1,-1 0,1 0,0 0,0 0,0 1,0 0,6-1,-9 2,-1 0,0 0,0 0,0 0,1 0,-1 0,0 1,0-1,0 0,0 1,1-1,-1 1,0-1,0 1,0 0,0-1,0 1,0 0,-1 0,1 0,0 0,0 0,0-1,-1 1,1 0,-1 1,1-1,0 0,-1 1,2 3,-2 0,1 0,0 0,-1 0,0 1,0-1,-1 0,0 0,-2 9,-3 12,-18 45,-19 27,-57 95,-108 151,-275 346,318-488,109-147,54-53,-1 0,1 0,0-1,-1 1,1 0,-1-1,0 0,1 1,-1-1,-6 1,9-2,-1 0,1 0,-1 0,1-1,-1 1,1 0,-1 0,1-1,-1 1,1 0,0-1,-1 1,1 0,-1-1,1 1,0 0,-1-1,1 1,0-1,0 1,-1-1,1 1,0-1,0 1,0-1,0 1,-1-1,1 1,0-1,0 1,0-1,0 0,0 1,0-1,1 1,-1-1,0 1,0-1,0 1,0-1,1 1,-1-1,2-8,1 0,0 0,0 1,7-12,21-37,72-95,150-155,-84 127,8 7,211-159,-296 264,189-107,-241 155,75-26,-100 42,0-1,1 2,-1 0,1 0,26 1,-38 2,0 0,0 0,0 0,0 1,0-1,0 1,0 0,0 0,0 1,-1-1,1 1,0 0,-1 0,1 0,-1 0,0 1,0-1,0 1,0 0,0 0,-1 0,1 0,-1 0,0 1,0-1,0 1,0 0,0-1,-1 1,0 0,0 0,0 0,0 0,0 0,-1 0,0 0,0 0,-1 7,0 5,0 0,-2 0,0 0,-1 0,-9 24,-3 2,-42 74,-6-13,-5-3,-82 93,7-30,-7-5,-227 182,232-225,-5-6,-4-7,-187 89,254-148,-2-5,-2-3,-121 28,165-53,-1-2,-55 2,77-9,1-1,-1-1,1-2,-32-7,45 7,0 0,1-1,-1-1,1 0,0-1,1 0,-1-1,-18-14,24 16,0-1,0 0,0-1,1 1,0-1,0 0,1 0,0-1,0 1,1-1,-5-14,5 11,1 0,1-1,-1 1,2-1,-1 0,2 1,0-1,3-18,1 9,1 0,0 0,2 1,18-35,2 8,3 0,2 2,2 2,2 1,1 1,50-39,22-9,3 5,183-104,-75 69,241-92,296-55,-61 84,-139 83,-164 66,-356 32,0 2,0 1,0 2,38 9,-71-12,0 1,0-1,0 1,-1 0,1 1,0-1,-1 1,8 5,-12-7,1-1,0 1,0 0,-1 0,1 0,0 0,-1 0,1 0,-1 0,1 0,-1 0,1 0,-1 0,0 0,0 0,1 0,-1 0,0 0,0 0,0 0,0 0,0 0,0 1,-1-1,1 0,0 0,0 0,-2 1,0 2,0-1,0 0,-1 0,1 0,-1 0,0 0,0-1,0 1,0-1,-6 4,-8 4,0-2,-28 11,-31 6,-129 24,-213 11,-66-24,-543-29,662-26,254 11,-180-37,279 43,1-1,0-1,0 0,-17-8,13-2,15 13,0 1,0-1,0 1,0-1,0 1,-1-1,1 1,0 0,0-1,0 1,0-1,0 1,0-1,1 1,-1-1,0 1,0-1,0 1,0 0,0-1,1 1,-1-1,0 1,1-1,1-1,1 0,-1 0,1 1,-1-1,1 1,0-1,-1 1,1 0,0 0,0 0,4 0,40-7,1 2,0 2,51 2,-34 2,252-4,111 1,92-2,681-20,997 0,-1804 35,-99 8,-203-9,163 35,-215-32,60 28,-68-26,0-1,65 16,326 22,-223-32,-147-13,101 11,161 38,-303-52,0 1,-1-1,0 2,0 0,13 7,-19-9,-1 0,1 1,0 0,-1 0,0 0,0 0,0 1,0-1,-1 1,0 0,0 0,3 9,5 14,-2 0,-1 1,-1 0,4 51,-1 126,-9-148,-2 17,-3 0,-3-1,-4 0,-27 100,-113 273,142-425,-85 201,76-186,-2-1,-1-1,-45 57,53-78,-1 0,-1 0,0-1,-1-1,-1-1,1-1,-2 0,1-1,-20 7,-28 8,-88 19,126-36,-204 47,-75 12,-324 54,-5-28,-1124 17,185-164,828 20,629 31,-76-3,-213-34,290 17,1-5,-173-69,269 91,0-1,1-1,0-1,0 0,1-1,0-1,1-1,1 0,0-1,0-1,2 0,0-1,1 0,0-1,1-1,1 1,1-2,-11-29,4 0,2-1,2-1,2 0,3-1,-2-58,14-260,1 224,-5 124,5-164,-19-187,11 354,1 0,1 0,0 0,1-1,1 1,1 0,5-18,-4 23,1 0,1 0,0 1,0 0,1 0,1 1,0-1,1 2,0-1,10-8,11-8,1 2,0 1,2 2,1 1,0 2,2 1,45-17,28-1,144-31,49 7,72 2,2010-115,-1191 185,-700 0,797-81,-1094 47,544-48,-573 62,1 8,224 28,-341-21,70 21,-110-26,0 2,-1-1,1 2,-1-1,0 2,0-1,-1 1,14 11,-18-12,-1 0,1 1,-1-1,0 1,0 0,-1 0,0 1,0-1,0 1,-1-1,0 1,0 0,-1 0,2 7,-1 13,-1 0,-1 0,-2 0,0-1,-2 1,0-1,-10 29,-7 14,-46 100,43-118,-2-1,-2-2,-2 0,-3-2,-1-2,-2-1,-3-1,0-3,-3-1,-1-2,-2-2,-55 33,-157 72,-531 180,-38-70,-17-37,-1157 137,1597-310,113-30,262-9,1-2,0-1,-1-1,1-1,-27-9,48 11,-1 1,1-1,0 0,-1-1,2 1,-1-1,0-1,-8-8,11 11,1-1,0 0,0 0,0 0,0 0,0-1,1 1,-1-1,1 1,0-1,0 1,0-1,0-6,1 4,0 0,0 1,1-1,0 0,0 1,0-1,1 1,0 0,4-9,0 2,1 0,1 1,-1 0,13-14,16-10,1 1,1 2,2 2,72-42,25-4,207-85,341-79,-79 75,1245-168,-1269 286,-514 45,0 3,0 3,89 16,-146-17,-1-1,0 1,0 1,0-1,-1 2,0-1,11 8,-19-11,1 0,0 0,-1 0,1 1,-1-1,0 0,1 1,-1-1,0 1,0 0,0-1,0 1,0 0,0 0,0 0,-1 0,1-1,-1 1,1 0,-1 0,0 0,0 0,0 0,0 0,0 0,-1 3,-1 0,0 0,0-1,-1 1,1-1,-1 0,0 1,-1-1,1 0,-1-1,0 1,0-1,0 0,-5 4,-14 8,-1 0,-1-2,-28 12,-69 21,-240 58,-398 36,-191-27,-66-41,116-39,217-32,577-3,1-5,-122-24,210 27,1-1,0 0,1-1,-1-1,-21-12,35 17,-1 0,1 0,-1-1,1 0,0 1,0-1,0 0,0 0,0-1,1 1,-1 0,1-1,0 0,0 1,1-1,-1 0,-1-6,3 6,0-1,0 1,0 0,0 0,1-1,0 1,0 0,0 0,0 0,1 0,0 0,-1 0,1 0,1 0,-1 1,1-1,3-3,6-7,1 0,1 2,0 0,0 0,22-12,45-23,1 5,3 3,103-32,515-128,190 36,67 52,-102 58,-205 53,-423 23,-200-18,-1 1,0 2,40 15,-63-21,-1 0,1 1,-1 0,1 0,-1 0,0 1,0-1,-1 1,1 0,-1 0,0 1,0 0,0-1,4 9,-7-10,0 1,0 0,0 0,0-1,-1 1,1 0,-1 0,0 0,-1 0,1-1,0 1,-1 0,0 0,0-1,0 1,-1 0,1-1,-1 1,0-1,0 0,-2 4,-8 9,0 0,-1-1,0-1,-1 0,-27 20,-17 9,-77 43,-486 214,-243 19,-582 66,1139-329,-2-13,-552 4,721-50,1-7,0-5,-175-43,253 41,1-2,-85-40,114 44,2-1,0-2,1 0,-45-40,60 46,0-2,1 1,0-1,1-1,1 0,0-1,1 0,-7-18,11 21,0-1,1 1,1-1,0 0,1 0,1 0,0 0,0-1,4-26,1 21,0 1,1 0,1 0,1 0,0 1,1 0,17-27,-4 14,1 1,1 1,1 1,38-33,5 5,3 3,1 4,3 2,2 4,106-44,2 14,3 7,238-51,-68 45,677-47,361 122,-775 63,-414-17,-184-43,-1 2,-1 0,0 1,28 18,-43-25,-1 1,-1 0,1 0,0 0,-1 0,1 0,-1 1,0 0,0 0,-1-1,1 2,-1-1,1 0,-1 0,-1 1,3 5,-4-6,0 0,0 0,0 0,0 0,-1 0,0 0,0 0,0-1,0 1,0 0,-1-1,1 1,-1 0,0-1,0 0,-1 1,1-1,-6 5,-4 4,-1 0,0 0,-1-1,-1-1,-23 13,-15 4,-75 29,-47 3,-208 44,-374 37,-83-36,81-38,172-34,184-25,375-7,-50 0,-1-2,-94-17,150 14,19 2,27 6,-16-1,-1 1,0 0,0 0,0 0,0 1,0 0,0 1,-1-1,0 1,0 0,0 0,-1 0,0 1,0-1,0 1,-1 0,1 1,-2-1,1 0,-1 1,0 0,0-1,0 1,-1 0,1 12,-1-1,-1 1,0 0,-1 0,-1 0,-1 0,-1-1,0 1,-12 27,2-14,-2 0,-1-1,-1-1,-2 0,-1-2,-1 0,-1-1,-41 35,18-23,-2-1,-1-2,-2-3,-63 31,72-44,-1-3,0-2,-1-1,0-2,-1-3,-63 6,-4-7,-157-10,237 1,0-2,-48-10,66 9,0 0,0-1,0-1,0 0,1 0,0-2,-22-16,11 4,1-1,1-2,-32-41,-47-84,81 117,-12-19,3-1,2-2,3-1,2 0,2-2,3-1,2 0,-8-66,-63-530,80 613,2-1,1 1,2-1,7-61,-5 88,2-1,0 1,1 0,0 0,1 0,1 0,0 1,1 0,0 0,1 0,0 1,1 1,1-1,0 1,20-17,-3 8,1 2,0 1,2 1,54-22,134-33,463-81,-383 92,137-34,693-136,15 98,-310 140,-4 58,-495-40,2-15,579-56,-331-30,21-2,-555 72,-1 2,69 4,-100 0,0 2,-1 0,1 1,-1 0,0 2,0 0,0 0,-1 2,29 18,-27-13,0 1,-1 1,-1 1,0 0,-1 1,-1 1,0 0,-2 1,0 0,-1 1,-1 1,-1-1,-1 2,0-1,-2 1,0 0,-2 0,-1 1,2 31,7 40,1 8,-21 290,-2-43,17-163,1 97,-9-198,-17 109,-76 321,89-491,-1-1,-1 0,-1-1,-1 0,-1 0,-1-1,0 0,-2-1,-1 0,0-1,-1-1,-1 0,-1-1,-1-1,0 0,-1-2,-21 14,6-10,0 0,-2-2,1-2,-2-1,0-2,-46 8,-234 20,269-35,-249 22,-1942 193,2123-206,-1214 132,350-36,183-17,714-84,-1-4,0-3,1-4,-1-3,1-5,-85-21,-345-80,240 57,-109-30,340 73,-13-4,0-2,2-2,-92-49,138 64,-1-1,1 0,0 0,0-1,1 1,0-2,0 1,1 0,0-1,0 0,1-1,0 1,0-1,-3-11,-2-13,1 0,-4-56,2 17,-48-176,4 17,46 183,2 0,-1-94,-12-661,11 717,5-2,3 1,4 0,17-101,-16 165,2-1,0 1,1 1,1-1,2 1,17-29,91-116,-118 165,20-22,1 0,1 1,1 2,1 0,0 1,35-19,178-85,-199 105,62-26,1 5,2 4,1 5,2 4,147-17,25 11,242-38,14-22,-362 72,197 0,625 63,-627-20,580 4,-927-26,1040-25,-582 11,-328 18,175 27,-250-18,0 3,0 4,-2 2,-1 5,-1 2,-1 3,-2 4,65 44,-122-72,202 136,-160-103,88 84,-126-107,-1 0,-1 1,0 1,-1 0,-2 1,0 0,-1 1,-1 0,11 42,-4 9,12 132,-26-181,42 496,-32-384,-6 0,-6 0,-6 0,-6 0,-46 212,54-329,-1 1,-1-1,-1-1,-1 1,0-1,-2 0,1-1,-2 0,-1-1,0 0,-1-1,0 0,-1-1,-1 0,0-2,-1 1,-1-2,1 0,-28 12,10-8,-2-1,0-1,0-2,-49 7,-153 12,146-20,-1064 84,1107-93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01:35.237"/>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555 342,'0'-2,"0"1,0-1,1 1,-1-1,0 1,0-1,1 1,-1-1,1 1,0-1,-1 1,1 0,0-1,0 1,-1 0,1 0,0 0,2-2,6-5,-10 13,-164 274,102-165,-84 147,127-223,3 0,1 2,-20 77,20-64,8-26,-16 50,4 1,-18 131,35-185,2 0,0 0,2 0,1 0,1 0,0 0,2-1,1 1,1-1,1-1,1 1,1-1,18 30,2-9,1-2,3-2,1-1,1-1,3-3,0-1,3-1,78 45,-72-53,1-2,1-2,0-3,2-2,94 16,269 7,618-38,-510-8,94 8,673-11,-593-20,455-6,-929 45,-1 10,317 66,-394-54,500 93,-435-93,232 4,-61-37,-284-4,182-36,-248 36,1-1,-1-2,-1-1,0-1,-1-1,0-2,-1-1,0-2,-2 0,0-2,24-23,-10 0,-2-2,-2-2,-2-1,-2-2,-2-1,42-98,-47 84,-3-1,-2-1,-4 0,-2-2,7-103,-20 150,0 0,-2 1,0-1,-1 0,-2 0,-9-35,7 41,0 1,-1 0,-1 0,0 0,-1 1,0 0,-1 0,-1 1,-15-14,4 7,0 1,-2 1,0 1,-1 1,-1 1,-50-21,-179-47,-702-143,518 129,193 41,-599-130,-12 61,-46 80,-57-4,190-53,525 66,-457-10,540 42,-34-2,-477-25,266 13,327 20,0 4,0 3,-84 21,137-24,1 2,0 0,1 2,-27 14,40-17,2-1,-1 1,1 1,0 0,0 0,1 1,0 0,1 1,0 0,1 0,-7 13,-16 39,3 0,-19 68,-3 7,-58 157,91-241,2 1,3 1,-7 89,18-118,0 0,2 0,1 0,1 0,2-1,0 1,2-1,20 46,-14-41,2-1,1-1,1 0,1-2,2 0,44 43,-2-16,2-3,2-3,124 66,108 34,-62-49,3-10,5-11,313 56,-209-75,631 21,368-119,-16-96,-935 89,-83 11,376-8,-541 46,554-10,-638 4,-1-3,0-2,0-4,74-24,-112 28,0 0,-1-2,0-1,0-2,-2 0,0-1,0-1,-1-1,-1-1,-1-1,-1-1,24-32,-40 49,0-1,-1 0,1-1,-1 1,0 0,0-1,0 1,-1-1,0 1,0-1,0 0,0 0,-1 0,1 1,-1-1,-1 0,1 0,-1 0,1 1,-1-1,-1 0,1 1,-1-1,0 1,0-1,0 1,0 0,-1 0,0 0,-3-4,-9-9,-1 1,0 1,-1 1,-1 0,-31-18,-32-18,-170-75,-111-11,18 29,-4 15,-422-56,-735 14,9 126,15 69,706 21,594-57,78-13,-185 47,283-58,-1 1,1-1,0 1,0 0,0 0,-7 4,11-5,1-1,-1 1,1-1,-1 0,1 1,-1-1,1 1,-1 0,1-1,-1 1,1-1,0 1,-1 0,1-1,0 1,0 0,0-1,-1 1,1 0,0 1,0-1,1 0,-1 0,0 0,1 0,-1 0,1 1,-1-1,1 0,0 0,-1 0,1-1,0 1,0 0,0 0,0 0,0 0,1 0,22 16,1-2,1 0,0-2,51 19,-28-12,213 83,111 34,105 22,1011 225,-1034-302,619 31,-547-106,-65-40,-73-31,-94-10,-124 17,-144 46,0-1,-1-2,38-25,-59 35,0 1,0-1,-1 0,1 0,-1 0,0-1,0 0,0 0,-1 0,1 0,-1 0,-1-1,3-5,-4 8,-1 0,1-1,-1 1,0 0,0 0,0 0,0 0,-1-1,1 1,-1 0,0 0,0 0,0 0,0 0,-1 0,1 0,-1 1,0-1,1 0,-1 1,-1-1,1 1,0 0,-4-3,-6-6,-1 1,0 1,-1 0,0 1,0 0,-31-11,-101-25,120 37,-685-130,-7 58,-389-5,-1999 107,2691-12,355-14,0-3,0-2,1-3,-103-32,134 32,0 0,-44-27,63 33,0 0,0-1,1-1,0 0,0 0,1 0,-1-1,2 0,-1 0,1-1,-6-11,11 19,1-1,-1 1,1 0,-1 0,1-1,0 1,0-1,-1 1,1 0,0-1,0 1,0 0,0-1,1 1,-1-1,0 1,1 0,-1-1,0 1,1 0,0 0,-1-1,1 1,0 0,-1 0,1 0,2-2,1 0,0-1,0 1,0 1,0-1,1 0,8-3,17-5,1 1,-1 1,49-6,579-70,-561 76,1475-92,-1168 101,770 103,-573 1,204 32,1527 88,-2298-222,128 6,160 28,-272-26,0 1,-1 2,-1 3,0 1,-1 3,-1 2,61 39,-92-51,-9-6,1 1,0-1,0 0,0 0,9 3,-14-6,0-1,0 1,0-1,1 0,-1 0,0 0,0 0,0 0,0 0,0 0,1-1,-1 1,0-1,0 1,0-1,0 0,0 0,0 0,0 0,-1 0,1 0,0-1,0 1,1-2,0-1,1 1,0-1,-1 0,0 0,0 0,0 0,-1 0,1-1,-1 1,0-1,1-5,-2 7,-1-1,1 1,-1 0,0 0,0-1,-1 1,1 0,-1 0,1 0,-1 0,0 0,0 0,-1 0,1 0,0 0,-1 0,0 0,-3-4,-4-3,0 1,0-1,-1 2,0-1,0 1,-21-11,-75-34,87 44,-85-35,-3 4,-119-28,-236-29,77 32,-1288-131,-18 99,271 24,1328 66,0-5,0-3,-145-44,192 45,0 3,-2 1,-51-3,-142 1,144 9,-114-3,-307-19,432 16,-313-16,345 25,0 3,0 2,0 2,0 3,-70 22,110-28,0 1,1 0,-1 1,2 0,-1 1,0 1,-15 12,23-15,-1-1,1 1,-1 0,1 1,1-1,-1 1,1-1,0 1,0 0,1 0,0 1,0-1,0 0,1 1,0-1,0 1,0 8,1-5,1 1,0-1,1 1,0-1,1 1,0-1,1 0,-1 0,2 0,0-1,11 17,5 3,1-1,31 29,-35-37,397 391,-387-385,1-2,1-2,1 0,1-2,1-2,0-1,2-1,60 18,53 9,2-7,1-7,2-6,0-7,1-7,197-13,-27-38,-100 9,-17 12,-28 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01:26.901"/>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227 925,'-2'-4,"-6"-11,4 16,1 10,5 36,-10 39,-26 114,23-143,-22 113,-32 187,45-222,2-18,-5 190,25-277,0-1,2 1,13 46,34 84,-20-68,-28-82,0-1,1 1,0-1,1 0,0 0,1-1,0 0,13 16,-4-10,1-1,1 0,29 17,552 320,-395-243,220 79,-364-164,119 27,-141-43,1 0,0-3,0-1,54-5,35-8,318-21,340 14,-177 6,-141-2,1006-11,-663 3,-647 7,-2-6,190-52,-169 29,282-77,-13-34,-386 127,-1-3,-2-3,80-57,-108 66,-1-2,-2-1,-1-1,-1-2,-1-1,45-70,-36 38,-4-2,-2-1,-3-2,-3-1,-3-1,-4 0,-2-2,-4 0,-3 0,-1-134,-9 77,-7-1,-5 1,-35-148,45 264,-1 1,0-1,-1 1,-1 0,0 1,-1-1,0 1,-1 1,0-1,-1 1,0 1,0 0,-1 0,-1 0,0 2,0-1,-20-10,0 2,-2 2,0 1,-56-15,-380-81,-11 33,472 75,-654-85,-316-50,871 118,-932-141,-54 70,-10 34,214 13,709 33,-460-20,0 42,603-9,0 1,-71 17,97-18,1 0,0 1,0 1,0-1,0 2,0-1,1 1,0 1,1 0,-1 0,1 0,0 1,1 0,-10 14,2 5,0 0,2 2,1-1,1 1,2 1,1 0,1 0,-5 50,5 24,7 126,1-180,65 666,-52-607,1 37,-6 200,-10-302,1 101,1-128,1 0,1 0,0 0,1-1,1 1,8 18,-8-25,1-1,0 0,0 0,1 0,0 0,0-1,1 0,0-1,1 0,-1 0,1-1,11 6,13 5,0-1,51 16,70 18,179 34,177 2,-106-40,675-8,-612-58,552-97,-851 90,484-75,691-168,-108-64,-862 203,-195 65,-146 54,-31 10,-8 4,-75 22,-143 53,-143 51,-118 39,-641 190,-32-105,668-202,74-45,314-9,-107-20,185 21,1-2,0-1,1 0,-1-2,2-1,-31-15,49 21,0 1,0-1,1 0,-1 0,1-1,-1 1,1-1,0 1,0-1,-4-8,6 10,0-1,0 0,0 1,0-1,1 0,-1 0,1 0,0 0,0 1,0-1,0 0,0 0,1 0,-1 0,1 1,1-5,1 0,0 1,0 0,1 0,0 0,0 0,0 1,1-1,7-6,3-1,1 0,0 1,25-14,18-5,2 2,2 3,71-19,356-70,133 31,-79 43,956 50,-985 43,-426-39,167 46,-236-52,0 1,29 15,-44-20,1 1,-1-1,1 1,-1 0,0 1,-1-1,1 1,-1 0,5 7,-7-10,-1 1,0 0,0-1,1 1,-2 0,1 0,0 0,-1 0,1-1,-1 1,0 0,0 0,0 0,0 0,0 0,-1 0,1 0,-1 0,-1 3,-2 1,1 1,-1-1,-1 0,1-1,-1 1,0-1,-1 0,0 0,-9 8,-21 13,-2-1,0-2,-1-2,-55 23,-308 102,-110-16,155-64,-4-16,-555 8,539-69,303 4,-108-22,165 25,1-1,0-1,0 0,0-1,1-1,0-1,-20-13,32 20,0-1,1 0,-1-1,1 1,-1 0,1-1,0 1,0-1,0 0,0 0,0 0,1 0,-1 0,1 0,0 0,0 0,0 0,0-1,1 1,-1 0,1-1,0 1,0-1,0 1,0 0,2-6,-1 3,2 0,-1 0,0 0,1 1,0-1,1 1,5-8,2 0,0 1,1 0,15-11,16-9,2 2,90-46,221-76,105-2,-84 51,4 17,463-45,-403 106,-381 25,0 3,-1 2,69 15,-116-17,0 0,-1 1,1 0,-1 1,18 11,-26-15,0 1,0 0,-1 0,1 1,-1-1,1 0,-1 1,0 0,0-1,0 1,0 0,-1 0,1 0,-1 0,0 0,2 4,-3-3,0-1,1 1,-2-1,1 1,0-1,-1 1,1-1,-1 0,0 1,0-1,0 0,-1 1,1-1,-1 0,-3 5,-3 3,0-1,0-1,-1 1,0-1,-16 11,-23 14,-3-2,0-3,-84 35,-324 105,-120-12,224-79,-535 47,754-116,-245-16,322 0,-83-20,111 19,1-1,1-2,-37-18,52 22,1-1,0 0,0-1,0-1,2 0,-19-18,24 20,0 0,1 1,-1-2,1 1,1 0,0-1,0 0,1 0,-4-15,5 13,0 1,1 0,1-1,0 1,0 0,1-1,0 1,6-19,-2 12,0 0,2 1,0 0,1 0,17-23,2 3,1 2,3 1,0 1,2 2,1 1,56-35,6 3,3 4,163-66,-71 49,199-49,-102 52,344-40,-368 83,402 8,-533 26,198 33,-269-27,-2 3,0 2,83 36,-118-42,-2 1,1 1,-2 1,0 1,0 1,25 24,-40-33,0 1,-1-1,1 1,-1 0,-1 1,0-1,0 1,0 0,-1 1,-1-1,0 1,0-1,-1 1,0 0,1 14,-3-14,-1-1,1 0,-2 0,0 0,0 1,0-2,-1 1,-1 0,1 0,-2-1,1 0,-1 0,0 0,0-1,-12 12,8-9,0-1,-1 0,0-1,-1 0,0 0,0-1,0-1,-1 0,-14 5,22-9,0-1,0 1,-1-1,1 0,0-1,-1 1,1-1,-1 1,1-1,-1-1,1 1,-1 0,1-1,-1 0,1 0,0-1,0 1,-1-1,1 0,0 0,1 0,-1-1,0 1,1-1,-1 0,1 0,0 0,0 0,0-1,-3-3,0-4,0 0,1 0,0 0,1 0,0-1,1 0,0 0,1 0,-1-14,0-13,4-61,4 45,1 0,19-72,-18 91,-6 36,-1-1,0 1,0 0,0 0,0-1,0 1,0 0,0 0,0-1,0 1,0 0,0 0,0-1,0 1,0 0,0 0,0-1,0 1,0 0,0 0,0-1,0 1,0 0,0 0,-1 0,1-1,0 1,0 0,0 0,0 0,-1-1,1 1,0 0,0 0,0 0,-1 0,1-1,0 1,0 0,0 0,-1 0,1 0,0 0,0 0,-1 0,1 0,0 0,0 0,-1 0,1 0,0 0,0 0,-1 0,1 0,0 0,0 0,-1 0,1 0,-10 5,1-1,0 1,0 1,1 0,-14 12,-9 6,-134 85,141-96,0 0,0-2,-1-1,-1-1,-36 7,55-14,0-1,0 0,0-1,0 1,1-1,-1-1,0 1,0-1,-12-3,17 3,-1 0,1-1,-1 1,1 0,-1-1,1 0,-1 1,1-1,0 0,0 0,0 0,0 0,1-1,-1 1,0 0,1-1,0 1,-1-1,1 0,0 1,0-1,1 0,-1 1,1-1,-1-4,0 1,1 0,0 0,0 0,0-1,1 1,0 0,0 0,1 0,0 0,0 0,0 1,0-1,5-7,-1 5,0 0,0 0,0 0,1 1,0 0,1 0,14-10,-7 7,0 1,0 1,1 0,1 1,-1 1,1 1,0 0,0 1,21-2,-4 4,0 2,0 1,-1 2,1 1,-1 2,0 1,0 1,-1 2,38 17,-66-25,31 15,-33-16,0 1,0-1,0 0,-1 1,1-1,0 1,-1-1,1 1,-1 0,0-1,0 1,3 4,-4-6,0 0,0 1,0-1,0 0,0 1,0-1,0 1,0-1,0 0,0 1,0-1,0 0,0 1,0-1,0 1,0-1,0 0,0 1,0-1,0 0,0 1,-1-1,1 0,0 1,0-1,-1 0,1 0,0 1,0-1,-1 0,1 0,0 1,0-1,-1 0,1 0,0 0,-1 1,1-1,0 0,-1 0,-16 0,12-2,1 0,-1-1,1 1,0-1,0 0,0 0,0-1,0 1,1-1,-1 0,1 0,0 0,0 0,1 0,-1-1,1 1,0-1,0 1,-2-10,1 5,1 0,0-1,0 1,1-1,0 1,1-1,0 0,0 1,3-17,-2 22,0 1,-1 0,1 0,0 0,0 0,1 0,-1 0,0 0,1 1,0-1,0 0,0 1,0 0,0-1,0 1,1 0,-1 0,1 0,-1 0,1 0,0 1,0-1,0 1,0 0,0 0,0 0,0 0,0 1,0-1,0 1,1 0,-1-1,0 1,0 1,0-1,4 1,2 1,-1 0,0 1,0 0,0 0,-1 0,1 1,-1 0,0 1,0 0,0 0,-1 0,1 1,7 9,-6-5,0 0,-1 0,0 1,-1 0,0 1,-1-1,0 1,-1 0,0 1,-1-1,2 15,-3-11,-1 0,-1 0,-1 0,0 0,-1 0,0-1,-2 1,-5 18,-1-8,0-1,-2-1,0 0,-2 0,-1-2,0 0,-2 0,0-2,-2 0,-37 32,20-25,0-2,-2-1,0-2,-61 25,27-20,0-3,-2-3,0-3,-1-4,-85 5,34-12,0-5,-162-18,-36-33,81-15,210 53,0-2,-58-33,83 42,0-1,1 0,0-1,0 0,0 0,0 0,1-1,0 0,1 0,-9-14,11 14,0 0,1 0,0 0,0 0,0-1,1 1,0-1,1 1,0-1,0 1,0-1,3-12,1 2,0-1,2 1,0 0,1 0,1 0,11-18,3 0,1 1,2 0,35-37,-14 25,1 1,74-53,-41 43,2 3,3 4,153-66,-125 72,2 4,201-39,-179 55,1 6,0 6,1 7,0 5,0 7,150 27,-62 18,-200-45,-1 1,47 24,-66-30,-1 1,0 0,0 1,0-1,0 1,-1 0,1 1,-1-1,-1 1,1 0,-1 0,0 1,0-1,3 9,-5-7,0-1,-1 0,0 1,0 0,0-1,-1 1,0-1,-1 1,1 0,-2-1,1 1,-1-1,0 0,0 0,-1 1,-6 10,-3 4,0-1,-2 0,-31 36,6-14,-2-2,-2-2,-1-1,-67 42,41-36,-2-3,-118 48,137-71,-1-1,-100 16,135-29,-178 31,-92 10,-88 5,-746 48,852-90,0-12,-305-44,269-9,95-5,177 49,-45-24,68 30,1 0,0 0,0-1,0-1,1 0,-13-14,19 18,0 0,1 0,0-1,-1 1,2 0,-1-1,1 0,-1 0,2 0,-1 0,1 0,-1 0,2 0,-1 0,1 0,0-1,0 1,1 0,1-10,2 1,1 2,0-1,0 0,2 1,-1 0,2 1,14-21,1 5,0 2,2 0,47-39,-13 20,2 2,70-35,-18 19,134-49,-60 42,314-69,208 32,-345 89,-299 15,119 17,-171-15,-1-1,0 2,23 9,-32-12,-1 0,0 0,1 1,-1-1,0 0,0 1,0 0,0-1,0 1,0 0,-1 0,1 0,-1 0,1 0,-1 1,2 2,-3-3,0 0,1 0,-1 0,0 0,0 0,0 0,0 0,-1 0,1 0,-1 0,1 0,-1 0,0 0,1 0,-1 0,0-1,0 1,0 0,-1-1,-1 3,-4 5,-1-1,0 0,0-1,-1 0,-13 9,-33 17,-2-3,-110 42,-331 91,-188 9,-959 119,916-210,557-70,-225-15,336-2,-83-18,119 19,1-2,-1-1,2-1,-27-14,42 19,0-1,0 0,0 0,1-1,0 0,0 0,0-1,1 0,0 0,-5-8,8 10,0 0,1-1,0 1,0 0,0-1,0 1,1-1,0 1,0-1,1 0,-1 1,1-1,1 0,1-10,0 5,1 0,1 0,0 1,1-1,0 1,0 0,1 0,11-14,2 0,2 1,0 1,35-28,15-2,2 2,2 4,117-53,-4 17,218-64,-118 64,3 12,532-57,-649 114,283 16,-202 31,-209-24,0 2,64 26,-91-29,0 0,0 1,-1 0,0 2,24 21,-34-27,-1 1,0 0,-1 1,0 0,0 0,-1 0,0 0,0 1,-1 0,6 17,-8-18,0 1,0 0,-1-1,-1 1,1 0,-2 0,1 0,-1 0,0 0,-1-1,0 1,-3 8,-2 1,-1-1,0-1,-1 0,0 0,-2 0,-22 25,2-7,-2-2,-64 50,-139 72,46-53,-284 105,-370 70,-83-66,31-101,711-99,0-9,-202-24,299 11,-120-32,159 29,2-1,-88-42,111 45,1-1,1-1,0 0,1-2,-23-23,33 29,1-2,-1 1,2-1,0-1,1 1,0-2,1 1,-7-19,10 19,0 0,1 1,1-1,0-1,1 1,1 0,0 0,0 0,4-20,1 13,0 1,1-1,1 1,1 0,1 0,21-34,-8 21,2 0,2 1,46-45,-18 28,105-75,-42 49,3 6,244-103,-140 87,5 10,2 10,242-35,-251 66,1 10,1 10,302 20,-417 2,-1 5,0 4,178 54,-243-56,-1 2,0 2,44 27,-67-34,0 0,-1 2,-1 0,0 1,-1 0,19 25,-27-29,0 0,-1 1,0 0,-1 1,0-1,-1 1,-1 1,0-1,0 0,-1 1,-1 0,-1-1,0 1,0 0,-1 0,-1 0,-1 0,0-1,0 1,-2 0,-5 14,0-3,-1 0,-1-2,-2 1,0-1,-22 27,3-9,-2-1,-61 53,8-20,-4-4,-2-4,-132 68,35-37,-4-9,-3-8,-4-9,-394 82,446-127,-2-6,-240 0,300-22,-1-3,1-5,1-4,-124-36,160 34,0-3,1-2,1-2,1-3,1-2,-61-47,83 54,1-1,1-1,2-2,0 0,2-1,1-2,1 0,1-1,-17-38,27 46,0 0,2-1,0 0,2 0,0-1,2 1,0-1,2 0,0 0,2 0,1 0,0 1,7-25,-1 19,1 1,1 1,2 0,1 0,0 1,2 1,1 0,1 1,2 1,28-29,-8 14,2 3,1 1,2 2,1 2,1 2,68-30,-31 22,2 4,2 4,155-30,-138 41,0 5,205 2,-248 13,-1 2,0 2,0 4,-1 1,73 27,-108-29,0 0,-1 2,0 1,22 16,-33-21,-1 1,0 1,-1 0,0 0,-1 1,0 0,12 20,-16-22,-1 0,0 1,0 0,-1-1,0 1,0 0,-1 1,-1-1,0 0,0 18,-2-12,-1-1,-1 0,0 0,-1 0,0 0,-1-1,-1 0,-10 20,0-7,-1 0,-2-1,-40 46,17-30,-89 71,31-42,-4-4,-197 94,119-82,-4-7,-2-8,-2-9,-3-8,-199 22,276-57,0-4,-1-6,-141-14,204 6,0-2,1-3,0-2,1-2,0-3,-81-40,112 47,1-1,0-1,0 0,2-2,-1 0,2-2,0 0,1 0,1-2,1 0,0 0,-11-24,17 26,2 1,0-1,0 1,2-2,0 1,1 0,1-1,1 1,0-1,1 0,1 1,1-1,0 0,1 1,1 0,9-25,-3 17,1-1,0 2,2 0,27-38,-15 29,2 0,2 2,32-28,-4 11,3 3,2 2,1 3,128-58,-70 47,1 6,216-49,-171 61,304-21,-327 49,-1 6,203 27,-272-17,-1 3,-1 3,0 3,125 54,-165-58,-1 1,0 2,44 35,-59-41,-1 2,0-1,-1 2,0 0,21 35,-27-38,-2 0,0 1,0 0,-1 0,-1 0,0 1,-1-1,-1 1,0 0,-1 0,0 0,-1 0,-1 0,-1 0,0-1,-1 1,-8 28,3-21,-2 0,0-1,0 0,-2 0,-17 22,5-13,0-1,-2-1,-36 30,5-12,-2-4,-2-1,-2-4,-114 51,73-46,-2-3,-2-6,0-4,-2-5,-172 15,186-33,0-3,0-4,0-5,0-4,1-4,-170-48,204 42,2-3,0-2,1-3,2-2,-75-53,98 59,2-1,1-2,2-1,0-1,2-1,1-1,-41-68,54 76,0-1,2 0,0 0,2-1,1-1,1 1,1-1,1 0,1 0,2-1,0 1,2 0,1 0,1-1,1 1,1 1,2-1,0 1,2 0,0 1,2 0,1 0,1 1,24-33,-11 22,2 1,1 2,1 0,2 2,1 2,1 1,60-35,-34 28,3 2,0 3,2 3,133-33,-95 38,1 4,205-4,-217 20,0 4,-1 5,110 24,-150-22,-1 3,0 3,-1 1,-1 2,81 49,-108-56,0 2,-1 0,-1 1,0 1,-1 1,-1 0,-1 1,-1 1,0 1,16 30,-24-35,0 0,-1 1,-1 0,0 0,-1 0,-1 0,-1 1,0-1,-2 1,0 0,0-1,-2 1,0 0,-1-1,-7 21,1-9,-3-1,0 1,-2-2,-1 0,-1-1,-1 0,-1-1,-1-2,-34 34,5-13,-2-1,-1-3,-3-2,-106 57,65-49,-1-5,-2-3,-2-5,-1-4,-1-5,-1-4,-1-5,-1-4,1-5,-1-4,-203-23,253 12,0-2,1-3,0-2,-58-25,86 29,1 0,0-2,1-1,1 0,0-2,-37-36,51 43,0 0,0 0,1-1,0 0,1-1,0 0,1 0,1 0,-1-1,2 0,-5-20,7 22,1-1,1 1,0-1,0 0,1 1,0-1,1 1,0-1,1 1,1 0,-1 0,2 0,8-15,-2 7,1 1,1 0,0 1,1 0,1 1,1 1,0 0,25-16,0 3,1 3,1 1,1 2,57-20,-4 10,0 4,2 4,188-20,-177 35,1 5,-1 5,152 21,-206-14,0 3,-2 2,1 2,58 27,-91-33,0 1,-1 1,-1 1,0 1,-1 1,0 1,-1 0,0 1,18 24,-28-30,-1 1,0 0,0 0,-1 1,-1-1,0 1,0 1,-2-1,1 1,-1-1,-1 1,1 16,-3-12,-1 0,0 0,-1 0,-1 0,-1 0,0-1,-1 1,-10 20,-2-2,-1-1,-2-1,-2-1,-1-1,-1-1,-2-1,-42 38,31-34,-2-3,-80 50,88-63,0-1,-1-2,-1-1,-57 15,76-24,0-2,-1 0,1 0,-1-1,0-1,1 0,-1-1,-16-4,26 4,-1 0,1-1,-1 0,1 0,0 0,0-1,0 0,0 0,0 0,1 0,-1-1,1 0,0 0,0 0,1 0,-1-1,1 1,0-1,0 0,0 0,1 0,-4-9,4 4,0 0,0 0,1-1,1 1,0-1,0 1,0 0,2-1,-1 1,1 0,1-1,0 1,5-12,3-4,1 1,1 1,1 0,1 1,2 0,30-33,-10 18,2 2,1 2,1 1,51-29,-25 22,2 3,1 3,2 4,2 2,115-27,-124 41,-1 3,101-3,-117 13,0 3,0 1,91 20,-114-17,1 1,-1 1,-1 1,0 1,0 2,-1 0,0 2,-1 0,36 31,-47-34,0 0,0 1,-1 0,0 1,-1 0,0 1,-2-1,1 2,-2-1,0 1,8 30,-11-28,0 0,-1 0,-1 1,-1-1,-1 0,0 1,-1-1,-1 0,-9 30,3-20,-1 1,-2-2,-1 1,-1-2,-24 36,14-30,-1 0,-1-2,-48 42,34-38,-2-2,-1-2,-1-1,-1-3,-2-1,0-3,-96 29,105-40,0-2,0-2,-1-1,-64-1,74-5,0-1,0-2,0-1,0-1,1-1,-47-19,56 17,-1 0,1-1,1 0,0-2,1 0,0-1,1-1,0-1,1 0,1-1,0 0,1-1,1-1,1 0,0 0,1-1,2 0,0-1,0 0,2-1,1 1,0-1,2 0,-2-27,5 23,1-1,1 0,1 1,1 0,2-1,0 2,2-1,0 1,22-42,-11 32,1 2,1 0,2 1,2 2,0 0,2 2,39-32,-17 22,1 2,2 2,0 2,107-43,-72 42,1 4,1 3,1 5,1 3,147-7,-155 20,0 5,0 3,-1 3,0 5,0 2,108 35,-156-38,-1 2,0 0,-1 3,-1 0,0 2,-1 2,-1 0,29 28,-46-36,0 0,-1 1,-1 0,0 1,-1 0,0 1,7 18,-11-21,-1 0,0 1,0-1,-2 1,0 0,0 0,-1 0,-1 19,-1-16,-1 0,-1 0,-1 0,0-1,0 1,-13 25,6-18,-2-1,0 0,-2 0,-20 22,-5-1,-2-1,-2-3,-2-2,-1-1,-75 41,17-19,-3-5,-188 66,163-76,-277 49,322-79,0-4,0-4,-150-10,195 0,-1-2,-69-20,89 19,1-1,0-1,0 0,-37-25,49 28,1 0,0-1,0-1,0 1,1-2,1 1,0-1,0 0,1-1,0 0,0 0,1-1,1 1,0-1,1 0,0-1,1 1,0-1,-1-17,4 14,0 0,1 0,0 1,2-1,-1 0,2 1,7-19,-2 9,2 0,1 0,1 2,25-35,-1 11,2 2,2 2,2 2,2 1,88-60,-32 36,3 4,211-89,-165 93,2 6,2 7,1 7,2 6,1 8,184-3,-242 25,-1 3,1 6,170 36,-214-30,-1 2,61 28,-83-30,-1 2,0 1,47 36,-62-40,-1 0,0 1,-1 1,-1 0,0 1,13 23,-19-26,-1 0,0 0,-1 0,-1 1,0 0,-1 0,4 30,-6-28,-2 0,0 0,-1 0,0 0,-2 0,0 0,-6 20,1-13,-1-1,-2 0,0-1,-1 0,-16 22,-5-1,-1-2,-3-2,-1-1,-2-2,-1-2,-66 43,18-22,-3-3,-2-4,-137 49,110-55,-1-6,-187 30,215-53,0-3,0-5,-144-10,189 0,0-3,-61-16,85 16,-1-1,1-1,0-1,-32-19,44 22,1 0,1-1,0 0,0-1,1 0,0-1,0 0,-10-18,14 20,1-1,0 0,1 0,0 0,0-1,1 0,1 1,0-1,-2-19,4 15,1 0,0 0,1 0,0 0,1 1,1-1,5-14,0 6,1 1,1 0,1 0,17-22,5 1,2 2,1 1,2 2,2 2,75-52,-27 29,3 5,189-83,-167 93,1 4,161-32,-193 56,1 4,0 3,151 4,-189 8,-1 2,63 16,-82-14,0 1,-1 1,0 1,28 17,-39-19,-1 0,0 1,0 1,-1 0,-1 1,0 0,11 14,-15-15,0 0,-1 0,0 1,-1 0,0 0,0 0,-1 0,3 17,-5-11,0 1,-1-1,-1 0,-1 1,0-1,-2 0,1 0,-2 0,-1 0,0 0,-1-1,0 0,-13 22,-2-1,-2 0,-2-2,-1-1,-1-1,-2-1,-38 31,13-17,-2-2,-1-3,-2-3,-2-2,-2-3,-1-3,-1-2,-126 34,152-52,0-3,-1-1,1-2,-1-2,-66-4,87 0,0-1,0-1,0 0,0-1,1-1,0-1,0-1,1 0,-24-16,32 18,0 0,1-1,0 0,1 0,0-1,0 0,0 0,1-1,0 0,1 0,0 0,0 0,1-1,0 0,1 0,0 0,1 0,0-1,0 1,1 0,0-1,1 0,1 1,-1-1,2 1,-1 0,1-1,1 1,0 0,0 0,1 0,1 0,-1 1,1 0,1 0,0 0,9-10,-9 12,-1 1,1 0,1 0,-1 0,1 1,0 0,1 0,12-6,-18 10,0 0,0 0,0 1,0-1,0 1,0-1,0 1,1 0,-1-1,0 1,0 0,0 1,3-1,-4 1,0-1,0 0,-1 1,1-1,0 1,0-1,0 1,-1-1,1 1,0 0,-1-1,1 1,0 0,-1-1,1 1,-1 0,1 0,-1 0,0 0,1-1,0 3,-1 2,1-1,-1 1,0 0,0 0,0 0,-1-1,1 1,-1 0,-1 0,-2 7,-13 30,-3-2,-1 0,-33 47,-11 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01:08.283"/>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62 889,'-33'3,"4"1,63-3,-33 13,-3 185,9 243,-4-414,1 1,2-1,0 0,2-1,1 1,2-2,0 1,18 27,-18-35,0-1,2-1,0 0,1 0,0-2,2 0,-1 0,2-2,0 0,1-1,27 15,-21-18,0-1,1-2,0 0,1-1,-1-2,42 1,-16-1,905 89,-139-13,334-30,-383-25,-397-8,295 18,247 18,-475-43,504-56,-394-28,-530 72,0-1,0-1,-1-1,0 0,0-1,0-1,-1-1,0 0,0-1,-1 0,-1-2,1 1,-2-2,0 0,0-1,-2 0,1 0,-2-1,0-1,15-33,-7 6,-3 0,19-84,4-98,-21 111,28-118,-19 106,18-217,-43 330,-1 1,-1-1,0 1,-1-1,-1 1,1 0,-2 0,0 0,0 0,-10-17,5 15,0 0,0 1,-2 0,1 0,-2 1,1 1,-19-14,-2 3,-1 1,-1 2,-1 1,-1 2,0 1,-46-11,-86-20,-1 8,-2 8,-1 7,-1 7,-1 8,1 8,-243 30,-692 138,647-91,-423 57,-3-51,581-84,54-2,-855 46,861-34,-404 1,636-11,-279-2,235 5,-1 3,-113 26,163-29,0 0,1 0,-1 1,1 0,-14 6,21-8,0 0,0-1,0 1,0 0,0-1,0 1,0 0,0 0,0 0,0 0,0 0,1 0,-1 0,0 0,1 0,-1 0,1 1,-1-1,1 0,-1 0,1 0,0 1,0-1,-1 0,1 1,0-1,0 0,0 0,1 1,-1-1,0 0,0 0,1 1,-1-1,1 0,-1 0,1 0,1 2,46 72,-31-52,-1 2,13 26,13 49,44 162,-9-21,-65-209,1 0,30 51,-37-72,1-1,1 0,0 0,0-1,1 0,0 0,0-1,1 0,0-1,0 0,14 6,10 2,1-2,0-2,1-1,38 5,157 14,-197-26,421 29,685-40,453-135,-403 26,-307 33,-548 57,193-25,-82-27,-346 56,-2-5,134-57,-220 79,3 0,0-1,0 0,26-19,-38 24,0 0,0 0,-1-1,1 1,-1-1,1 0,-1 1,0-1,0 0,0-1,-1 1,1 0,-1 0,1-1,-1 1,0-1,0 1,-1-1,1 1,-1-1,0 0,0 1,0-1,-1-3,-1-4,0 0,-1 0,-1 1,0 0,0 0,-1 0,0 0,-1 1,0-1,0 1,-10-9,5 7,0 0,-1 1,0 1,-1 0,0 1,0 0,-17-7,-12-1,-1 2,0 2,-1 1,-66-6,-28 2,-157 4,-146 23,376-9,-234 13,-93 15,-799 95,16 62,891-129,-9 15,211-47,78-27,0 0,0 1,0-2,0 1,0 0,1-1,-1 0,0 0,0 0,0 0,-5-3,-20-5,-5 6,0 1,0 2,0 1,0 2,-55 12,-15 0,-251 3,210-15,-146 22,32 6,214-29,0-2,0-2,-78-13,8-14,84 20,0 0,0 3,-1 0,0 2,-49 0,64 6,1-2,-1 1,1-2,-1 0,1-1,-1-1,1-1,0 0,0-1,1 0,-1-2,1 0,-15-9,10 3,0 0,1-1,-27-27,39 34,2 1,-1-2,1 1,0-1,0 1,1-1,0-1,0 1,1 0,0-1,1 0,-3-15,0-3,4 19,-1 1,1-1,0 0,0 0,1 1,0-1,1 0,0 0,0 1,3-10,-1 8,1 0,0 0,1 1,0-1,0 1,1 0,0 0,0 1,1 0,0 0,0 0,0 1,1 0,0 0,1 1,-1 0,1 1,0 0,18-6,10-1,1 3,0 0,66-3,-81 9,477-17,-140 9,13-11,806-31,-16-13,-168-69,-884 108,-1-6,160-68,195-125,-411 196,2 3,1 2,0 3,2 2,97-18,192 1,-76 11,-161 10,220-18,-286 32,0 1,0 3,0 1,0 3,55 15,-80-17,-1 1,0 1,-1 1,0 1,0 1,0 0,-1 1,-1 1,0 0,-1 2,0-1,-1 2,-1 0,0 1,-1 0,0 0,13 29,10 29,-4 3,-3 0,27 120,-52-176,-1-1,0 0,-2 1,-4 40,0 17,5-37,-2 0,-2-1,-2 1,-14 59,-69 178,76-248,-2-1,0 0,-3-1,0 0,-2-1,-42 47,35-50,0-1,-1-1,-1-1,-1-1,-1-2,-1-1,0-1,-2-2,1-1,-1-2,-1-1,0-1,-61 6,-61 2,-1-6,-306-20,422 5,-3 1,0-1,1-2,-1-3,-68-22,69 12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53:37.885"/>
    </inkml:context>
    <inkml:brush xml:id="br0">
      <inkml:brushProperty name="width" value="0.3" units="cm"/>
      <inkml:brushProperty name="height" value="0.6" units="cm"/>
      <inkml:brushProperty name="color" value="#B89CC0"/>
      <inkml:brushProperty name="tip" value="rectangle"/>
      <inkml:brushProperty name="rasterOp" value="maskPen"/>
      <inkml:brushProperty name="ignorePressure" value="1"/>
    </inkml:brush>
  </inkml:definitions>
  <inkml:trace contextRef="#ctx0" brushRef="#br0">378 658,'0'0,"2"-2,49-52,3 2,2 2,3 3,114-72,-158 109,-4 2,1 0,1 1,-1 0,24-8,-35 14,-1 1,1 0,-1 0,1-1,-1 1,1 0,-1 0,1 0,-1 0,1 0,-1 0,1 0,-1 0,1 0,0 0,-1 0,1 0,-1 0,1 0,-1 0,1 0,-1 1,1-1,-1 0,1 0,-1 0,1 1,-1-1,1 0,-1 1,0-1,1 0,-1 1,1 0,-2 18,-17 21,17-39,-40 59,-94 117,-499 714,620-868,0 1,-15 36,29-58,-1-1,1 1,-1-1,1 1,0 0,-1-1,1 1,0-1,0 1,1 0,-1-1,0 1,1 2,0-4,-1 1,1-1,-1 1,1-1,-1 1,1-1,-1 0,1 1,-1-1,1 0,-1 1,1-1,0 0,-1 0,1 1,-1-1,1 0,0 0,-1 0,1 0,0 0,-1 0,1 0,0 0,-1 0,1 0,0 0,-1 0,2-1,10-3,0 0,0-1,-1 0,0-1,0 0,15-11,147-105,287-240,312-221,-750 568,2 0,1 1,29-12,-52 25,-1 0,1 1,0-1,-1 1,1-1,0 1,0 0,-1-1,1 1,0 0,0 0,0 0,0 0,-1 1,4-1,-4 1,0-1,0 1,-1 0,1-1,0 1,-1-1,1 1,-1 0,1-1,-1 1,1 0,-1 0,1-1,-1 1,0 0,1 0,-1-1,0 1,0 0,0 0,0 0,0 0,0-1,0 1,0 2,-4 10,0 1,-1-1,0 1,-1-1,-1 0,-16 23,-145 190,-935 981,1051-1156,99-99,117-105,100-92,700-578,-742 660,-208 153,-1 1,1 1,1 0,0 0,0 2,1-1,24-5,-39 11,1 1,-1 0,0 0,1-1,-1 1,1 0,-1 0,1 1,-1-1,0 0,1 0,-1 1,0-1,1 0,-1 1,0-1,1 1,-1-1,0 1,0 0,0 0,0-1,0 1,2 1,-2 1,0-1,0 0,0 0,0 1,0-1,-1 1,1-1,-1 0,0 1,0-1,0 1,0-1,0 1,-2 3,-6 22,-1 0,-3-1,0 0,-23 34,-145 210,-228 233,-35-17,217-252,92-110,132-124,1 0,-1 1,1-1,-1 0,1 0,-1 0,0 0,1 0,-1 0,0 0,0-1,-2 2,4-4,0 1,0 0,0 0,0 0,0 0,0 0,1 0,-1-1,0 1,1 0,-1 0,1 0,0 0,-1 0,1 0,0 0,0 1,1-2,120-145,128-116,84-65,433-327,-468 449,-274 191,1 2,29-11,-49 21,0 1,1 0,-1 0,1 1,-1-1,1 1,0 0,12 1,-18 0,1 0,0 0,-1 0,1 0,-1 1,1-1,-1 1,1-1,-1 1,1-1,-1 1,0 0,1 0,-1-1,0 1,0 0,1 0,-1 0,0 0,0 0,0 0,-1 1,1-1,0 0,0 0,0 3,0 1,0-1,0 1,-1 0,0-1,0 1,0 0,-1 0,0-1,0 1,-2 7,-14 27,-1-1,-2 0,-44 61,-276 327,-43-17,215-244,116-121,41-38,8-8,14-14,0 0,1 0,19-18,164-172,693-645,-665 667,-204 169,0 1,2 0,0 2,0 0,27-10,-46 21,0 0,1 0,-1 1,1-1,-1 1,1-1,-1 1,1 0,-1 0,1 0,-1 0,1 0,-1 0,1 1,2 0,-4-1,1 1,-1 0,0 0,0 0,1-1,-1 1,0 0,0 0,0 0,0 0,0 1,-1-1,1 0,0 0,-1 0,1 1,0-1,-1 0,0 0,1 1,-1 1,0 10,0 0,-1 0,-1 0,-1 0,0 0,0-1,-2 1,-7 15,-33 67,-103 160,-95 84,-11-34,220-273,34-32,0 0,0 0,0 0,0-1,0 1,0 0,0 0,0 0,0 0,0 0,0 0,0-1,0 1,0 0,-1 0,1 0,0 0,0 0,0 0,0 0,0-1,0 1,0 0,-1 0,1 0,0 0,0 0,0 0,0 0,0 0,-1 0,1 0,0 0,0 0,0 0,0 0,-1 0,1 0,0 0,0 0,0 0,0 0,-1 0,1 0,0 0,0 0,0 0,45-70,95-108,547-564,-631 690,72-50,-120 95,0 1,1 0,0 1,0 0,0 0,1 1,-1 0,1 0,1 0,18-3,-28 7,1 0,-1 0,1 0,-1 0,0 1,1-1,-1 0,1 0,-1 1,0-1,1 1,-1-1,0 1,0-1,1 1,-1 0,0 0,0-1,0 1,0 0,0 0,0 0,1 1,-1 1,1 0,-1 1,1-1,-1 0,0 0,0 1,-1-1,1 1,-1-1,0 6,-3 21,-2-1,-1 0,-16 44,-44 103,-156 280,154-332,60-101,8-23,1 0,-1 0,1 0,0 0,-1 0,1 0,-1 0,1 0,0 0,-1 0,1 0,-1 0,1 0,-1-1,1 1,-1 0,1 0,-1-1,1 1,-1 0,1-1,-1 1,0 0,1-1,-1 1,1 0,-1-1,0 1,0-1,1 1,-1-1,0 0,111-112,90-108,426-429,-610 634,0 0,2 1,0 1,23-13,-41 26,-1 1,1 0,-1-1,1 1,0 0,-1-1,1 1,-1 0,1-1,0 1,-1 0,1 0,0 0,-1 0,1 0,0 0,-1-1,1 1,0 1,-1-1,1 0,0 0,0 0,-1 0,1 0,0 0,-1 1,1-1,-1 0,1 0,0 1,-1-1,1 0,-1 1,1-1,0 1,-1 1,1 1,-1-1,0 0,0 1,0-1,0 0,0 1,-1-1,1 0,-1 1,1-1,-1 0,-1 2,-21 45,-51 79,-130 177,-606 781,649-891,131-163,39-51,134-173,147-176,799-957,-848 1054,-217 244,1 2,1 1,49-35,-73 58,-1 0,1 0,-1 0,1 0,0 1,-1-1,1 0,0 0,0 1,0-1,-1 1,1 0,0-1,0 1,0 0,0 0,0 0,0 0,3 1,-4-1,0 1,0 0,0 0,0 0,0 0,0 0,0 0,-1 0,1 0,0 0,-1 0,1 1,-1-1,1 0,-1 0,0 0,1 1,-1-1,0 0,0 0,0 1,0-1,-1 3,-3 24,-2 0,-1 1,-2-2,-14 31,-113 245,-351 611,362-687,1 18,120-237,1 1,0-1,1 1,0 0,-1 10,3-19,0 1,0-1,0 1,-1-1,1 1,0-1,0 1,1-1,-1 1,0-1,0 1,0-1,0 1,0-1,1 1,-1-1,0 1,0-1,1 0,-1 1,0-1,1 1,-1-1,1 0,-1 1,1-1,-1 0,1 1,-1-1,1 0,-1 1,1-1,-1 0,1 0,-1 0,1 0,0 1,-1-1,1 0,-1 0,1 0,0 0,-1 0,1 0,-1 0,1 0,0-1,-1 1,1 0,-1 0,1 0,-1 0,2-1,7-3,-1-1,1 1,-1-1,0-1,12-9,81-74,207-218,314-353,-123 128,-257 286,-219 224,0 1,2 0,1 2,28-18,-52 36,0 0,1 0,-1 0,0 0,1 0,-1 0,1 0,-1 1,1-1,-1 1,1 0,0-1,-1 1,1 0,2 1,-3-1,-1 1,0-1,0 1,1-1,-1 1,0 0,0-1,0 1,0 0,0 0,0 0,0 0,0 0,-1 0,1 0,0 0,-1 0,1 0,-1 0,1 0,-1 0,1 1,-1-1,0 2,1 13,-1 1,0 0,-2 0,0 0,-1-1,-11 32,-82 214,-452 826,472-950,61-98,19-37,5-8,59-64,-66 67,169-189,573-601,-576 640,-161 146,1 0,-1 1,1 1,11-6,-19 10,0-1,0 1,1 0,-1 0,0-1,1 1,-1 0,0 0,1 0,-1 0,1 0,-1-1,0 1,1 0,-1 0,1 0,-1 0,0 0,1 0,-1 0,1 0,-1 0,0 0,1 0,-1 0,1 0,-1 0,0 1,1-1,-1 0,1 0,-1 0,0 0,1 1,-1-1,0 0,0 0,1 1,-1-1,0 0,1 0,-1 1,0-1,0 0,0 1,1-1,-1 0,0 1,0-1,0 0,0 1,0-1,0 0,0 1,0-1,0 0,0 1,0-1,0 1,-8 20,-1 0,-2-1,0 0,-27 36,-169 224,-918 1035,1075-1264,40-43,11-12,110-133,157-165,112-113,496-457,-765 775,146-97,-220 170,67-33,-92 51,0 1,0 0,0 1,1 0,0 1,19-3,-29 5,0 1,0 0,0 0,0 0,1 0,-1 0,0 0,0 1,0 0,0-1,0 1,0 0,0 0,0 0,-1 1,1-1,0 0,-1 1,1 0,3 2,-4 0,1-1,0 1,-1 0,0 0,0 0,0 0,0 0,-1 0,0 0,0 0,0 1,-1-1,1 0,-1 5,-3 23,-2-1,-1 0,-2 1,-1-2,-2 1,-19 34,-171 299,-173 171,-22-26,392-504,-77 104,79-101,13-12,57-52,174-166,284-256,35 13,-490 411,126-73,-179 118,0 0,31-10,-45 17,1 1,-1 0,1 0,0 0,-1 0,1 0,0 1,0 0,0 0,0 0,6 1,-9-1,0 1,0 0,0-1,-1 1,1 0,0 0,0 0,-1 0,1 0,-1 0,1 0,-1 1,1-1,-1 0,0 1,0-1,0 1,0-1,0 1,0 0,0-1,-1 1,1 0,0 1,0 5,0 1,0-1,-1 0,0 1,-1-1,0 0,-4 15,-11 31,-4-1,-36 72,-28 31,-8-2,-7-4,-128 144,201-263,-64 56,90-86,-1 0,0 0,0 0,0 0,0-1,0 1,-1 0,1 0,0-1,0 1,-1-1,1 1,0-1,-1 1,1-1,0 0,-1 1,-1-1,2-1,1 0,0 0,-1 0,1 0,0-1,0 1,0 0,0 0,0 0,0 0,0 0,1 0,-1 0,0 0,1-1,-1 1,1 0,-1 0,1 0,1-1,23-42,53-72,143-160,157-146,-246 290,160-126,-259 232,1 1,1 2,54-29,-82 49,-1 0,1 0,0 1,0 0,0 0,1 0,-1 1,0 0,9-1,-13 2,-1 0,0 0,0 0,1 1,-1-1,0 1,0-1,0 1,0 0,0-1,0 1,0 0,0 0,0 0,0 0,-1 1,1-1,0 0,-1 1,1-1,1 3,0 0,-1 0,0 1,0-1,-1 0,1 1,-1-1,0 1,0-1,-1 1,1 5,-2 6,0 1,-6 29,-12 21,-4-1,-43 85,-145 240,-273 353,190-303,239-351,45-67,11-15,3-9,-1-1,1 0,-1 1,0-1,0 0,0-1,0 1,0 0,-1-1,3-3,76-75,210-239,-77 80,788-850,-704 810,-188 197,-99 76,0 0,1 0,0 1,23-8,-33 13,0 0,0 1,-1-1,1 1,0-1,0 1,0 0,0-1,1 1,-1 0,0 0,0 0,0 1,0-1,0 0,0 1,0-1,0 1,0-1,-1 1,1 0,0 0,2 1,-2 0,-1 0,1 0,-1 0,0 0,0 1,0-1,0 0,0 1,0-1,-1 0,1 1,-1-1,0 1,0-1,0 1,0-1,0 1,-1 3,-9 29,-1 1,-2-2,-2 0,-31 52,-282 428,-53-11,194-285,161-190,-35 29,55-54,9-11,42-51,134-146,727-669,-663 686,-219 172,44-20,-60 32,0 1,0 0,0 0,0 1,0 0,13-2,-19 4,0-1,0 1,0 0,0 0,0 0,0 1,0-1,1 0,-2 1,1-1,0 1,0-1,0 1,0 0,0-1,0 1,-1 0,1 0,0 0,2 3,-2-2,0 1,-1 0,1-1,-1 1,1 0,-1 0,0 0,0 0,-1 0,1 0,-1 0,0 0,0 0,0 4,-4 21,-2 1,-1-1,-1-1,-2 1,-17 31,-226 407,-49-6,75-145,409-542,624-688,-586 709,-208 196,1-1,0 1,1 1,0 0,1 1,0 0,0 1,23-7,-36 13,0 1,0-1,0 1,0 0,-1 0,1 0,0 0,0 0,0 0,0 0,0 0,0 1,-1-1,1 1,0-1,0 1,-1-1,1 1,0 0,-1 0,2 1,-1 0,0 0,0 0,0 0,-1 0,0 0,1 1,-1-1,0 0,0 1,0-1,-1 1,1-1,-1 1,0-1,1 3,-2 20,-2 0,0-1,-2 0,-15 46,-121 270,-31-8,106-205,62-115,6-8,24-27,120-135,112-129,79-70,26 21,-314 296,1 1,2 3,2 2,74-37,-110 64,1 0,-1 0,1 1,39-7,-49 12,0 0,0 0,0 1,0 0,0 1,0-1,0 1,0 1,0-1,10 4,-12-2,0-1,-1 1,0 1,0-1,0 1,0-1,0 1,-1 1,0-1,0 1,0 0,6 9,-3-3,-2 0,1 1,-2-1,0 1,0 1,-2-1,4 20,-2 16,-2 0,-3 1,-3-1,-2 0,-13 53,-110 348,-51-1,2-78,34-125,133-230,-1 0,-20 20,16-25,15-10,0 0,0 0,-1 0,1 0,0 0,-1 0,1 0,0 0,0 0,-1 0,1 0,0 0,-1 0,1 0,0 0,0 0,-1 0,1 0,0-1,0 1,-1 0,1 0,0 0,0 0,-1-1,1 1,0 0,0 0,0 0,0-1,-1 1,1 0,0 0,0-1,-1-3,0 0,1 0,-1 0,1 0,0 0,1 0,-1 0,2-7,19-70,96-232,304-542,-201 514,-196 309,2 1,1 0,1 2,60-47,-82 72,0 0,0 0,0 1,0-1,1 1,-1 1,1-1,0 1,0 0,0 0,8-1,-12 3,0 0,0 0,0 0,0 0,-1 1,1-1,0 1,0-1,-1 1,1 0,-1 0,1 0,-1 0,1 0,-1 1,1-1,-1 1,0-1,0 1,3 3,-1 0,0 0,0 0,0 1,-1 0,0-1,0 1,-1 0,3 9,-1 4,0-1,1 26,-5 23,-3-1,-17 85,-12 13,-7-1,-9-2,-115 246,142-364,-47 71,65-111,0 1,1-1,-1 1,-1-1,1 0,-1 0,-4 3,7-6,1 0,0 1,-1-1,1 0,0 0,-1 0,1 0,0 0,-1 0,1 1,0-1,-1 0,1 0,0 0,-1 0,1 0,-1 0,1 0,0-1,-1 1,1 0,0 0,-1 0,1 0,0 0,-1 0,1-1,0 1,-1 0,1 0,0 0,-1-1,1 1,0 0,0 0,0-1,-1 1,1 0,0 0,0-1,0 1,-1 0,1-1,0 1,0 0,0 0,0-1,0 1,0 0,0-1,0 1,0 0,0-1,0 1,0 0,0-1,3-16,-1-1,2 1,1 0,1 0,9-20,31-65,4 2,5 2,5 2,124-148,-164 222,1 1,1 0,1 2,31-21,-46 35,0 0,1 1,-1 0,15-5,-20 8,0 0,-1 0,1 1,0-1,0 1,0-1,-1 1,1 0,0 0,0 0,0 1,0-1,4 1,-5 0,0 0,-1 0,1-1,0 1,-1 0,1 0,0 1,-1-1,0 0,1 0,-1 1,0-1,0 0,0 1,0-1,0 1,0-1,0 1,0 1,1 4,0-1,-1 0,0 1,0-1,-1 0,0 1,-1 7,-4 15,-1-1,-2 0,-1 0,-23 47,-3-6,-88 124,60-110,-4-3,-4-2,-111 95,136-135,0-2,-3-1,-2-3,-1-1,-1-2,-2-3,-99 36,128-54,-1-1,-1-1,1-1,-1-1,0-1,0-1,0-2,-52-3,61 1,0-1,0-1,1-1,-1 0,1-1,0-1,1 0,0-1,0 0,1-1,0-1,1 0,-17-16,16 12,1-1,0-1,1-1,1 1,1-2,1 0,1 0,-11-26,12 18,1-1,1 0,1 0,2 0,0-49,5 40,3-1,1 1,2-1,1 1,3 1,1 0,3 0,0 1,36-54,-29 58,2 1,1 1,2 1,0 1,3 1,0 1,1 1,2 2,1 0,0 2,2 2,1 1,0 1,54-15,-42 17,1 1,0 2,1 2,0 2,1 2,0 2,-1 2,1 2,0 2,-1 2,51 11,-75-11,-1 1,0 1,-1 0,0 2,-1 1,31 17,-46-23,-1 0,0 0,-1 1,1 0,-1 0,-1 0,1 1,-1 0,-1 0,1 0,-2 1,1-1,6 17,-10-19,0 1,0 0,-1-1,0 1,0 0,-1-1,0 1,0 0,0-1,-1 1,0-1,0 1,-1-1,0 0,0 0,0 0,-1 0,1-1,-1 1,-1-1,1 1,-9 5,-9 6,-1 0,-1-2,0 0,-1-2,0 0,-1-1,-41 11,-44 9,-211 36,-286 7,-396 0,-3-24,844-43,-354 16,181-13,294-9,-64-6,106 5,0 0,0 0,1 0,-1 0,0 0,0 0,0 0,0-1,0 1,0 0,0 0,1 0,-1 0,0 0,0-1,0 1,0 0,0 0,0 0,0 0,0-1,0 1,0 0,0 0,0 0,0 0,0-1,0 1,0 0,0 0,0 0,-1 0,1 0,0-1,0 1,0 0,0 0,0 0,0 0,0 0,-1 0,1-1,0 1,0 0,0 0,0 0,0 0,-1 0,1 0,49-10,202-17,190-6,157 0,409-8,-3 40,-859 6,170 27,-281-27,-1 2,45 14,-71-19,0 1,0 0,-1-1,1 2,-1-1,1 1,-1-1,-1 2,1-1,7 7,-12-9,0 0,1-1,-1 1,0 0,0 0,-1 0,1 0,0 0,-1 0,1 0,-1 0,0 0,1 0,-1 0,-1 0,1 0,0 0,0 0,-1 0,1 0,-1 0,0-1,0 1,0 0,0 0,-2 2,-2 3,-1-1,0 0,-1 0,0 0,0 0,-1-1,1 0,-1-1,-12 6,-19 8,-2-1,-48 13,-167 36,-493 56,-262-34,-159-47,-1016-72,22-100,1585 78,498 45,-135-31,214 39,-1 0,1-1,-1 1,1-1,0 0,-1 0,1 0,0 0,0 0,0 0,0 0,0 0,0-1,0 1,1-1,-1 1,1-1,-2-2,3 4,0-1,0 1,0-1,0 1,0-1,0 1,0-1,1 1,-1-1,0 1,0-1,1 1,-1 0,0-1,1 1,-1-1,0 1,1 0,-1-1,1 1,-1 0,1-1,0 1,25-11,40-2,1 2,90-5,428-14,279 29,208 43,1184 141,-22 73,-1576-177,-390-53,-265-27,-8 0,-23-4,-112-14,-452-43,-351-19,-242 0,-1345-36,-10 48,1558 46,199-4,235-1,236 3,243 13,56 7,14 1,26 1,0 0,0 2,43 2,311 12,227 13,213-2,179-16,1566-81,-29-84,-2116 130,-331 26,-78 5,-24 2,-77 12,-108 11,-465 41,-302-4,-195-34,-636-84,1226 4,-631-126,261-55,714 156,-272-125,382 144,4-3,-137-93,209 122,-64-58,91 74,0 0,1-1,1 0,1 0,-13-23,20 32,-1 0,2 0,-1-1,1 1,-1 0,1-1,1 1,-1 0,1-1,0 1,0-1,0 1,1-1,-1 1,1 0,1-1,-1 1,1 0,0 0,0 0,0 0,0 0,1 0,0 1,0-1,0 0,1 1,-1 0,1 0,0 0,0 0,0 1,0-1,1 1,5-3,7-2,1 0,-1 1,1 1,1 0,26-4,14 1,86-2,466 29,231 57,171 33,1224 98,9-124,-1329-113,-215-34,-604 51,-1-3,112-31,-204 46,-1 0,1-1,-1 1,1-1,-1 0,0 0,0 0,0 0,0 0,-1-1,1 0,-1 1,1-1,3-4,-7 6,0 0,0 1,0-1,0 1,0-1,0 1,0-1,0 0,0 1,0-1,0 1,0-1,-1 0,1 1,0-1,0 1,-1-1,1 1,0-1,-1 1,1-1,-1 1,1-1,-1 1,1-1,-1 1,0-1,-32-12,1 6,-1 1,-47-2,-169-3,-530 13,-276 26,388-7,-1350 33,0-62,1125-36,237-18,246-4,375 59,-46-18,73 23,1 0,0-1,0 0,0 0,0 0,1-1,-11-8,16 12,-1-1,0 0,0 0,1 1,-1-1,0 0,1 0,-1 0,1 0,0 0,-1 0,1 0,0 0,-1 0,1 0,0 0,0 0,0 0,0 0,0 0,0 0,1 0,-1 0,0 0,1 0,-1 0,0 0,1 0,-1 1,1-1,0-1,3-2,0 1,0 0,0 0,0 0,0 1,1-1,0 1,-1 0,10-3,41-11,0 3,106-15,335-24,226 4,203 0,155-2,36-3,2404-91,-2543 127,-141 31,-170 38,-198 24,-378-56,108 38,-196-57,37 13,45 21,-76-31,0 0,-1 0,1 1,-1 0,0 1,-1-1,1 1,-1 0,0 1,5 8,-10-14,0 0,0 1,0-1,0 1,0-1,-1 1,1-1,-1 1,1-1,-1 1,1 0,-1-1,0 1,0-1,0 1,0 0,-1-1,1 1,-1 2,14-20,-9 12,1 0,-1 1,1-1,0 1,0 0,0 0,1 1,-1-1,1 1,-1 0,1 0,0 1,0-1,0 1,0 0,0 1,0-1,0 1,0 0,1 1,-1-1,0 1,0 0,0 0,0 0,-1 1,1 0,0 0,-1 0,1 1,-1-1,0 1,0 0,0 1,0-1,-1 1,5 4,5 6,-1 1,-1 1,0 0,-1 0,-1 1,-1 0,10 28,33 132,28 345,-51 4,-28-499,1-3,-1-16,0 1,-1 0,0 0,0 0,-1 0,-1-1,0 1,-5 14,4-20,0 0,0 0,-1-1,0 1,1-1,-1 0,0 0,0 0,-1 0,1-1,0 1,-1-1,-6 1,-13 5,-222 87,9-15,-96 17,-97 3,-92-9,-531 8,-8-85,-2-56,-2-28,-398-22,897 75,0 20,-1052 124,1537-117,-1-3,-143-6,-159-32,174 11,-155-7,348 27,-1-1,1-1,-1 0,1-1,0-1,1 0,-1-1,1 0,-23-13,36 16,0 0,0-1,0 1,0 0,1-1,-1 0,1 1,0-1,0 0,1 0,-1 0,1 0,0 0,0 0,1 0,-1 0,1-8,-4-91,23-202,-8 195,1-27,39-737,-52 858,1 15,-1 0,1-1,0 1,0-1,-1 1,1-1,0 1,0 0,1-1,-1 1,0-1,0 1,1 0,-1-1,1 1,0-1,-1 1,1 0,0 0,0-1,0 1,0 0,0 0,0 0,0 0,0 0,1 0,-1 0,0 0,1 1,-1-1,1 0,-1 1,1-1,-1 1,1-1,0 1,-1-1,1 1,2 0,157-30,-99 19,188-30,116-18,106-12,97-4,868-60,12 110,-68 121,-8 67,-1221-144,447 51,-71-31,-85-35,-112-26,-143-4,-156 19,-1-1,-1 0,39-17,-58 20,-1 1,1-2,12-8,-21 13,0-1,1 0,-1 0,0 0,0 0,0 0,0 0,0 0,-1-1,1 1,-1-1,0 1,0-1,2-4,-3 6,0 0,0 1,0-1,0 0,0 1,0-1,0 0,0 0,0 1,0-1,0 0,-1 1,1-1,0 0,0 1,-1-1,1 0,-1 1,1-1,-1 1,1-1,-1 1,1-1,-1 1,1-1,-1 1,0-1,1 1,-1-1,0 1,1 0,-1-1,0 1,0 0,0 0,1-1,-1 1,-1 0,-4 0,0-1,1 1,-1 0,0 1,-10 1,-57 11,-94 28,29-5,-257 56,-148 18,-112 3,-666 52,-3-101,950-75,344 9,1-1,-1-1,1-1,0-1,-29-10,56 15,-1 0,1 0,-1 0,1 0,-1-1,1 1,0-1,0 1,0-1,0 0,0 1,0-1,0 0,1 0,-2-3,2 4,1 0,0 0,0-1,-1 1,1 0,0 0,0-1,1 1,-1 0,0-1,0 1,1 0,-1 0,1-1,-1 1,1 0,0 0,-1 0,1 0,0 0,0 0,0 0,0 0,1-1,5-3,-1 0,0 1,1 0,0 0,0 0,11-3,12-4,47-12,22 2,159-16,268 6,125 37,765 111,-820-32,-456-60,157 48,-261-62,67 31,-93-37,0 0,-1 0,0 1,0 0,0 0,-1 1,9 9,-15-14,0 1,0-1,0 1,-1 0,1-1,-1 1,0 0,1 0,-1 0,-1 0,1 0,0 0,-1 0,0 0,0 0,0 0,0 0,-1 4,-1-2,0 0,0-1,-1 1,1-1,-1 0,0 0,-1 0,1 0,-1 0,0 0,0-1,-9 6,-5 3,0-1,-2-1,-39 16,-119 30,-339 43,-161-31,-439-57,815-30,-493-86,251-26,463 105,1-2,-125-63,180 78,1-1,0-1,1-1,1 0,1-1,-38-40,54 51,-1-1,1 0,1-1,0 1,0-1,0 1,1-1,-3-13,5 16,1 0,-1 1,1-1,1 0,-1 0,1 0,0 1,0-1,0 0,1 1,0-1,4-6,-2 4,0 1,1 1,0-1,0 0,1 1,0 0,0 0,12-7,-3 3,1 1,1 0,-1 1,19-5,26-4,0 2,1 3,1 2,75-3,44 5,216 16,31 27,-2 16,737 176,-713-94,-410-119,-1 1,-1 1,0 3,-2 0,46 33,-74-46,0 0,-1 1,-1 0,1 0,-1 0,-1 1,10 15,-14-19,0 0,0 0,0 0,-1 0,0 0,0 1,0-1,-1 0,0 0,0 0,-1 1,-1 7,0-6,-1 0,0-1,0 1,0-1,-1 0,0 0,-1 0,0 0,-8 8,0-3,-1 0,0 0,0-1,-24 12,-16 3,-2-1,0-3,-2-2,-71 15,-29 1,-209 20,47-28,-2-12,1-13,-1-11,-397-56,123-42,488 81,1-4,-133-55,204 69,2-1,-47-29,69 37,-1 1,2-2,0 1,0-1,1-1,-12-14,19 20,-1 0,2 1,-1-1,0 0,1-1,0 1,0 0,1 0,0-1,0 1,0-1,1 1,0-1,0 1,1-1,0 1,0 0,0-1,1 1,0 0,0-1,0 1,1 0,0 1,0-1,0 0,1 1,0-1,0 1,6-5,3-2,1 0,0 1,1 0,0 1,30-13,-3 4,0 3,57-15,25 2,0 5,164-11,404 7,-358 35,-1 12,474 81,-654-72,284 90,-378-97,94 46,-129-55,1 1,-2 1,0 1,25 23,-40-32,0 1,-1 0,0 1,0 0,-1-1,0 2,-1-1,0 1,4 13,-7-16,-1-1,1 1,-2 0,1 0,-1-1,0 1,-1 0,0 0,0-1,-1 1,0-1,0 1,-5 8,1-4,-1 0,-1-1,0 0,0 0,-1 0,-1-1,0 0,-15 10,-3 0,-1-1,-1-1,-51 21,-14-3,-2-3,-2-4,-151 25,8-15,-261 11,95-33,-425-30,-393-109,673 23,473 82,1-3,-119-47,182 62,2-1,-1 0,1 0,0-2,1 1,0-2,0 1,1-1,-20-23,29 29,1 0,-1-1,1 1,0 0,0-1,0 0,1 1,0-1,0 0,0 0,1 0,0-8,1 7,0-1,1 1,0 0,0 0,1-1,0 2,0-1,0 0,1 0,0 1,7-7,6-4,1 0,0 2,2 0,0 0,0 2,2 0,-1 1,41-14,26-6,0 4,155-30,358-25,140 42,774 60,4 65,-1213-65,408 24,-145-9,-167-12,-150-12,-218-10,0-1,35-5,-65 5,-1-1,1 1,-1-1,1 0,-1 0,1 0,-1 0,0-1,1 1,-1-1,0 0,0 0,0 0,-1 0,1 0,0 0,-1-1,0 1,0-1,0 1,0-1,0 0,0 0,-1 0,1 1,-1-1,0-1,0 1,-1 0,1 0,0-5,-1-8,-1 0,-1-1,0 1,-1 0,-6-16,-1-5,4 4,-5-14,3 1,2-1,2-94,12 116,-8 24,0 1,1-1,-1 1,0-1,1 1,-1 0,1-1,-1 1,1-1,-1 1,1 0,-1-1,1 1,-1 0,1 0,-1-1,1 1,-1 0,1 0,0 0,-1 0,1 0,0 0,0-1,2 2,-1 0,0 0,0 0,0 0,0 1,0-1,0 0,0 1,0-1,-1 1,1-1,-1 1,1 0,-1 0,0-1,0 1,1 0,0 3,7 13,-1-1,-1 2,0-1,6 36,2 82,2 2,-17-134,1 1,0-1,1 0,-1 1,1-1,0 0,0 0,1 0,-1 0,1 0,5 5,-6-7,0-1,0 0,1 1,-1-1,0 0,1 0,-1 0,1 0,-1 0,1 0,0-1,-1 1,1-1,0 0,0 0,-1 1,1-2,0 1,0 0,-1 0,1-1,4 0,73-21,-67 17,1 0,0 1,0 1,0 0,1 1,-1 0,1 0,-1 2,21 0,17 8,76 20,-31-5,-93-22,0 0,0 0,1 0,-1-1,0 1,0-1,0 0,1 0,-1 0,0-1,0 1,0-1,1 0,-1 0,0 0,0 0,0-1,-1 1,1-1,0 0,-1 0,1 0,-1 0,0-1,0 1,0-1,0 0,0 1,-1-1,1 0,-1 0,0-1,0 1,2-5,14-29,-2 0,-1 0,-3-1,-1-1,-2 0,4-56,-12 85,-1-1,0 0,0 1,-1-1,-1 0,-5-18,5 24,0 0,-1 0,1 0,-1 0,-1 1,1-1,-1 1,0 0,0 0,0 0,0 0,-1 1,0 0,0-1,-10-4,-21-6,0 0,-1 3,-1 0,-42-6,10 2,-317-77,-234-53,-12 30,-337 26,-12 61,552 19,-2347-105,1997 77,-335 31,341 8,-68 26,312 0,506-28,1 2,-1 0,0 1,1 0,0 2,0 1,1 0,0 1,0 1,0 1,2 1,-1 1,1 0,1 1,-20 15,-3 9,2 0,1 3,3 0,1 2,-39 63,59-80,3 0,0 1,-12 41,-14 83,31-119,-53 292,6-32,35-208,4-24,3 1,3 0,-1 92,11-138,1 0,1 0,0 0,0-1,2 1,-1-1,2 0,0 0,13 19,-6-15,0-1,0 0,2-1,0 0,1-1,19 12,2-2,1-2,1-1,2-1,0-2,1-2,44 11,176 38,373 49,283-12,-610-71,91 11,1069 99,12-70,-552-83,-4-70,-55-60,103-14,400 43,-778 75,-517 28,1-3,-2-3,0-2,-2-4,106-44,-173 64,0 0,0-1,0 0,-1 0,1-1,-1 1,0-1,9-9,-12 9,0 1,0-1,0 0,-1 0,0 0,0 0,0-1,-1 1,0 0,0-1,0-9,-2-16,-1 0,-1 0,-2 1,-2-1,-1 1,-19-42,-93-167,119 237,-150-244,125 210,-1 2,-2 0,-2 2,-57-47,68 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11.936"/>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280 1719,'0'-10,"0"-10,0-22,5-21,2-5,6-2,5-4,5-2,-1 8,1-2,7 1,-1 7,0 3,0 1,-5 4,5-4,7-3,4-3,0 6,-1 0,3 0,1-1,3 5,4 5,-5 0,0 4,-3-2,3 7,-7 6,-3 8,-4 2,0 1,-1 4,0 5,0 5,1 4,0 3,1 2,-1 1,1 5,0 2,-1 5,-4 6,-8 5,-6 4,-6 2,-4 2,-3 0,0 1,-2 0,1 0,0-1,0 0,-5 5,-8-3,0 3,2 0,-3 0,-4-6,-4 1,-4 7,-2 2,-2-6,4 2,2 0,-1-1,-6-1,2 5,6-1,-4 1,-2-3,-2-1,5-2,2-2,-1 0,-1 0,-1-1,-8 6,-1 2,-7 5,-6 0,0-2,-2 3,2-1,4-8,11 1,-1 0,1-2,7 10,-3 8,-8 6,-1-2,0 5,7-2,3-5,2 3,0-2,0-6,4-6,-5-4,4 1,-1-6,0-4,3-2,6 0,6 0,0-4,1-2,2 1,9-3,3-11,7-8,7-8,1-10,2-2,2-3,-1-3,-1 2,3-5,8-10,3-14,2-5,-1-2,5-9,7-3,5 5,4-3,-1 5,0 2,7 1,3 5,1 7,6 0,1 4,-1-3,-2 3,2 2,1 3,-8 9,2 3,-1 2,-5-1,-3 4,-7 1,-5 3,4 0,-1 3,-3 3,-4 5,-5-3,-2 1,-3 2,-1 2,-1 2,0 1,0 1,0 1,0 1,-5 5,-7 7,-1 1,1-1,-2 2,-4 4,-5 4,3-1,-2 0,4 2,0 2,-3 3,-3 1,-2 1,-8 1,-4 0,-5 0,-7 1,1-1,-8 0,-5 0,-2-6,-2-2,0-4,-4-1,-1-3,-5 0,-6 4,7 3,4-2,-1 1,-4-3,-6-6,0-4,-1 1,-3 0,8 2,1 6,3 0,-2-4,-4 1,-5-2,-4 3,3-2,-6 2,3-1,5-4,6 2,6-2,0-2,-5 3,-5 5,-5 4,2 0,4-5,6-5,11 2,4-3,3-1,6 2,0-1,-2 3,-2 0,3-2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08.637"/>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456 2,'-88'19,"-42"17,0 2,23-6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17.004"/>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1081 268,'-11'0,"-14"16,-8 16,-10 19,-8 6,-6 10,1 4,0 1,-2 4,9-5,7 1,1-1,1-6,2-5,-3 5,5 2,-1-1,-1 1,1-7,8-7,2-3,6-3,1-6,-1 2,3-1,-1 3,2-1,0 4,2 3,-2-7,2 1,4-2,-2-4,2 3,2 0,3-2,2-3,3-2,0-1,1-2,1 0,-1 0,1-1,-1 0,0 1,1-1,-1 1,5-6,2 4,0 2,4 1,5 0,6 1,4-1,3-1,3-5,0-7,1-8,0-5,-1-4,-5-8,-2-3,-5-12,-1-6,-3-6,1-7,2 3,-1-4,-4 0,1 7,-3-2,-2-1,-3 1,-4 1,-1 1,4-5,1-2,4 2,2 0,3 3,-2 1,-2-5,2 0,-2-10,3-13,-1-2,-4-5,3-2,4-11,-1-2,3-3,3 2,-2 0,1 4,2-2,-2-2,0 3,1 4,-1 4,-1 5,-2 3,-5 1,-4 8,-4-4,2 3,1 7,3 0,6-1,0 3,-3 3,-4 6,-3 3,-4 2,-1 3,-2 0,5 7,1 12,0 14,-1 12,-1 10,-2 11,-1 5,-1 2,0-1,5-2,2-1,0-3,4-1,0 5,4 11,4 15,5 6,3 3,3 4,2-4,-5-5,-2-3,6-7,3-8,-4-7,-2-5,0-5,0-7,1-2,-4-1,-1-3,0-6,-3 0,-1 4,3-2,2 2,8-2,-2 1,-1-1,1-5,-1-3,1-3,0-3,1-2,-1 0,-5-6,-7-7,-6-7,-7-5,-3-4,-2-3,-2-1,-6 5,-1-3,-6 3,1 2,2-1,-3 4,2 1,-3-1,-5 3,2-1,-2-1,-3 2,-3-5,-2-5,-2-2,-1 4,4 1,2-5,0 3,3 1,-4-1,1 0,-5 5,2 0,1 5,-1 0,-1-1,0-4,-2-3,0-2,-1-2,6 0,1 4,0 2,-1 5,3 1,1 3,-2 5,4 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40.448"/>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1 2212,'64'-131,"51"-71,43-26,50-12,50-2,46 2,4 29,-51 51,-68 52,159-19,87 8,35 22,-4 31,-16 31,-29 29,-29 25,-31 18,-26 13,-24 9,-21 8,-19 11,-17 10,-16 12,-17 11,-23 8,-16 7,-12 0,-8-8,4-11,5-16,11-19,15-14,10-13,6-5,2 4,-6 8,-14 17,-22 21,-30 30,-35 27,-43 32,-39 24,-52 23,-59 14,-40-26,-24-32,-52-14,-39-9,-51 1,-28-6,-20-7,4-16,11-27,51-37,59-35,19-40,20-24,20-10,-15-1,-22 4,2 11,20 13,23 19,26 21,25 14,22 13,18 10,17 5,20 0,41 13,41 10,42 8,56-3,44-10,44-25,28-31,14-26,-3-25,-12-18,-19-12,-19-3,-45 7,-42 13,-24 17,-12 18,-4 16,-6 15,-6 13,15 29,9 27,11 28,5 22,1 20,-9 15,-21 17,-23 3,-27 0,-23-4,-40-2,-35-5,-23-31,-14-27,-6-27,-1-25,7-20,-3-17,-16-2,-10 0,-9 2,-4-3,-5-2,-2-7,-14 1,-8-1,-30-4,-23-6,-29-6,13-4,24-5,21-6,6-2,7 0,12 3,17 2,19 2,29 0,28-2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44.805"/>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259 59,'5'0,"8"0,7 0,10 0,6 0,7 0,3 0,-2 0,-3 0,-3 0,-3 5,-1 2,-2 0,0 4,-1 0,0-2,1-2,-1-3,1-1,-6 3,-2 1,1 0,-4 4,-1-1,3 0,-3 2,0-1,2-2,3-2,-2 2,-1 1,2-3,2-1,2-3,2-1,1-1,1-1,-6 5,-11 2,-10 5,-10 0,-5 4,-5-1,-1 2,-2-1,-5-4,-3 2,-3-2,4 3,1-2,-1-2,-2-4,-2 3,-1 5,-1-1,0-1,-1-5,0-2,0-3,0-1,-5-2,-2-1,5 6,4 2,1-1,1-1,-2-1,1-2,-2-1,0 5,0 2,4 4,3 0,-1-1,-2 2,-1-1,-1 3,4 5,1-2,-6 1,1 4,2-2,-2-5,0 0,-6-3,2 3,8 3,2-2,5 3,5-9,6-11,3-10,3-10,1-7,1-4,0-2,6 0,6-1,1 0,-1 1,-3 0,-4 1,-2 0,3 0,1-5,-1-2,-2 0,-2 2,-1 2,5 6,0 3,5 1,0-1,-1-2,-4-1,-2-1,-2-1,4 5,5 7,2 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51.680"/>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2002 0,'-5'0,"-8"0,-11 0,-8 0,-4 0,-1 0,1 0,0 0,-4 0,5 6,3 1,1 5,1 1,-11-2,-4 3,1-2,1-2,4-3,3-3,2-2,1-1,1-1,0 5,1 1,6 6,1 6,-1-1,-1 3,4 3,-1-2,0-4,-3-6,-2 1,4 4,1-1,-2-3,4 2,0 3,3 6,0-3,3 2,-2 2,-3 2,-3-2,1-1,0 1,3 2,0-3,3-1,-2-3,3 0,4 3,4 2,-3-3,1 1,-4 2,-4-4,0 1,3 3,4 1,-2-2,1-1,-3 2,1 2,3 2,-3-3,-4-1,-4 0,0 3,0 6,-3 4,3 1,4-1,1-1,2 4,-6 0,-1-1,4-1,4-2,0-2,2-2,2 0,-2 0,0 5,-3 1,-4 11,0 8,-2 0,3 0,3 7,6-2,-3 0,1-6,3-2,2 2,2 1,1 2,1 7,2 9,-1-4,0 4,1 4,-1-1,0-2,6 2,1 4,5-1,1 2,-3 2,-2-1,3-5,-1 0,4-2,10 2,0 9,3 6,1-2,2-1,-5-5,0-7,5 6,4-13,1-1,6-8,0 2,-5 0,1 6,-1-5,0-1,4 3,1 7,4 12,5 13,6 16,14 32,0 7,0-13,-7-8,-14-16,-11-18,-5-25,-3-20,-8-15,-6-8,-6-4,0-2,4 0,5 2,-1 1,-3 1,-5 0,2-4,-1 4,2-3,0-1,-2 1,2 1,4-4,4 4,0 3,0-3,3 3,-3 3,6-5,-2-2,1 0,0 1,2 1,2 1,-5-5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57.205"/>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790 1020,'-5'0,"-8"0,-7-6,-5-1,-4-6,-2-10,-1-2,4-2,2-2,0-1,-1 4,4 1,0 0,-6 4,2-6,-1-2,5-3,1-1,4-1,0 1,3-5,-1-2,1 1,-1 2,2 1,-2 2,-5 1,3 1,-2 0,-3 6,-3 1,4 1,4-2,1-2,3-1,-1 4,1 1,4-1,3 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58.603"/>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0 1,'0'10,"0"15,0 14,0 11,0 13,0 1,5 1,2-5,6-3,5 1,-1 0,-2-3,1-2,4 3,-2-4,-4 0,-4 3,1-4,-1-4,9-5,0-5,4 3,-4 6,2 4,2 1,3-10,-4 0,1-2,1-2,2-2,2 4,-3 1,-1 4,6 0,3 3,2 5,1-7,-7-5,-2-5,-6-2,-7-2,-5 0,-4-6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59.959"/>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1 1389,'0'-11,"0"-14,0-20,0-17,0-15,0 0,0 2,0 4,0 8,0 10,0 2,0 5,0 5,0-1,0 0,5 3,2 2,0 3,-1-5,-2 0,-2 0,-1 2,0 2,4 7,2 2,0 1,3-1,7 4,-1 0,3-2,4 4,-3 0,-4-3,0 4,3 4,-1-1,0 3,-1 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2:31.302"/>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5879 57,'-133'61,"-59"14,-7-9,19-23,29-28,33-24,28-16,23-9,13-6,8-2,-3 4,-3 6,-2 10,-1 6,1 6,-1 9,2 9,3 7,5 3,2 3,7 1,-1 2,2 0,1 2,3-3,3 0,2 0,-1 0,-2 1,-2 2,1-3,1 0,-1-1,-6 0,-2-2,-3-1,0-2,0-1,2-3,0-2,0-3,-4-3,-7-3,-7-4,-9-4,-6-6,-9-9,-6-6,1-5,0-5,0-7,2-8,-2-7,-5-2,0 4,3 9,4 11,6 11,7 10,5 8,5 4,-1 4,-8 14,-10 13,-6 11,-3 3,0 4,3 2,4 1,1 1,-2 5,-3 2,-4 6,-3 7,-3 11,6 14,12 7,9 2,10 0,9-2,7-2,3 8,-4 25,-1 25,1 13,3 8,3 6,5 8,6-5,7-10,9-13,9-15,6-8,7-2,6 3,7 5,5 0,0-5,4-7,3-9,6-8,10-8,7-9,7-7,6-2,4 4,5 5,8 3,8-5,5-10,-2-14,3-7,10-9,7-6,4-9,5-7,2-5,1-4,1-4,5-6,6-4,0-2,-4-3,-4 1,-2-1,2 0,0 1,-4 0,-7 0,-3 2,-1 0,1 3,2 4,8 6,6 5,0 10,23 25,16 26,21 26,7 17,1 10,-8 0,-10-2,-12-2,-13 1,-14 2,-10 3,-26-14,-19-9,-14 2,-12 4,-8 9,-4 5,-1 4,-4 0,-7-2,-6-3,-6 2,-7 1,-5-4,-2-5,-4-2,-3 11,-6 82,-5 3,-2-38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30:29.015"/>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251 1784,'5'-15,"1"-1,1 1,0 1,1 0,1 0,-1 0,17-17,83-80,22-5,203-137,160-55,-478 300,137-81,196-79,-321 159,-23 8,-4 1,0 0,0 0,0 0,0 0,0 0,0 0,0 0,0 0,0 0,0 0,0 1,0-1,0 0,0 0,0 0,0 0,0 0,0 0,0 0,0 0,0 0,0 0,0 0,1 0,-1 0,0 1,0-1,0 0,0 0,0 0,0 0,0 0,0 0,0 0,0 0,0 0,0 0,1 0,-1 0,0 0,0 0,0 0,0 0,0 0,0 0,0 0,0 0,0 0,0 0,0 0,1-1,-1 1,-19 25,-76 97,-72 90,-509 612,196-245,428-513,46-53,16-17,32-31,295-274,-42 49,807-607,-811 680,-260 170,36-14,-62 29,1 0,0 0,0 0,-1 1,1 0,0 0,0 1,8 0,-13 0,0 1,0-1,0 0,0 0,0 1,-1-1,1 1,0-1,0 1,0-1,-1 1,1-1,0 1,0 0,-1-1,1 1,-1 0,1 0,0 0,-1 0,1-1,-1 1,0 0,1 0,-1 0,0 0,1 0,-1 0,0 0,0 0,0 0,0 0,0 1,0-1,0 1,-1 5,0 1,-1-1,0-1,0 1,-1 0,1 0,-8 11,-28 47,-88 113,-166 182,-675 711,746-832,150-157,68-75,11-9,44-36,140-122,114-107,-8 3,601-519,-578 527,-203 175,-104 72,0 1,1 1,24-8,-38 14,1 0,0 1,-1-1,1 1,-1 0,1-1,-1 1,1 0,0 0,-1 0,1 0,-1 0,1 1,-1-1,1 1,0-1,-1 1,1-1,-1 1,0 0,1 0,-1 0,1 0,-1 0,2 2,-2 0,0 0,-1 0,1 0,-1 0,1 0,-1 0,0 0,0 0,0 0,0 0,-1 0,1 0,-1 0,0 0,1 0,-1-1,0 1,-2 3,-19 44,-2-1,-2-1,-50 71,-237 310,-115 96,-51 21,21-56,104-136,175-198,167-150,13-13,44-45,205-190,181-134,131-74,379-224,44 91,-412 324,-447 215,233-48,-288 80,1 5,0 2,84 9,-123-1,0 1,0 2,0 2,-1 2,44 19,-67-25,0 0,0 1,0 1,-1-1,1 2,-1-1,-1 1,1 1,-1-1,0 1,8 14,-12-17,-2-1,1 0,0 1,-1-1,0 1,0 0,0-1,0 1,-1 0,0 0,0-1,0 1,0 0,0 0,-1-1,0 1,0 0,0-1,0 1,-1-1,0 1,1-1,-1 0,-1 1,1-1,-1-1,-4 8,-7 5,1 0,-2-1,0-1,0-1,-1 0,0-1,-34 17,-22 8,-145 50,-193 26,21-40,-786 29,685-112,67-36,78-31,258 51,1-5,-116-62,161 71,1-3,1-1,1-2,2-3,0-1,-45-52,68 68,1 1,-17-30,26 39,-1-1,1 0,1 0,-1 0,1 0,0 0,1-1,-1 1,0-14,2 18,0 0,-1 0,1 1,-1-1,0 0,0 1,0-1,0 1,0-1,-1 1,1 0,-1-1,1 1,-1 0,0 0,0 0,0 0,0 1,0-1,-3-2,-5-2,-1 0,1 1,-15-5,-33-8,-79-14,10 3,126 29,-23-9,20 3,15-3,67-10,106-11,129-18,129-16,110-15,82-7,766-72,10 70,-77 90,-2 54,866 22,-1-102,-655-56,-576 27,342-20,250-11,-387 70,-12 104,-1106-83,8 0,-1 2,-1 3,60 22,-112-32,0 1,0-1,0 1,0 0,0 0,-1 1,1 0,-1 0,0 1,0 0,0 0,-1 0,1 0,-1 1,0 0,-1 0,1 0,-1 0,0 1,0-1,-1 1,0 0,0 0,0 0,1 11,14 109,4 163,-15-179,84 1930,-68-1564,9 471,-30-551,-15 473,-25-56,38-743,-2 0,-12 73,12-132,1-1,-1 0,-1 0,0 0,0-1,-1 0,0 0,-1 0,0 0,0-1,-1-1,0 1,0-1,-1 0,1-1,-2 0,1 0,-1-1,0 0,0-1,-14 6,-13 3,0-1,-1-2,0-3,-56 6,-361 10,391-23,-204-1,-86-4,-331-10,-568-8,-4 37,540 17,-536 13,-49-40,438-4,-817-30,606 3,-802-37,163 26,1094 61,-547 7,524-74,26 0,-5 60,220-3,237-19,-261-47,75 4,291 42,-314-36,354 39,0 0,1-2,0 0,0-1,0-1,1-1,0-1,0 0,1-2,0 0,0-1,1-1,1 0,0-2,-18-23,-2-8,3-2,1-1,2-2,2-2,2 0,-25-83,3-18,-31-185,51 190,-10-173,12-156,18 325,22-841,82 9,-37 425,4-19,-47 439,21-189,-37 312,-1 0,2 1,0-1,1 1,8-25,-9 34,0 1,1-1,-1 1,1 0,1 0,-1 0,1 0,0 1,0 0,0 0,0 1,1-1,0 1,11-6,28-10,1 2,69-18,-106 34,214-57,110-20,104-20,83-11,918-149,18 146,-1181 119,-1 14,-1 13,388 106,407 208,-269-78,-312-133,6-24,797 64,114-108,-619-37,1098 52,-627 3,1 38,302 24,841-83,-2635-55,-231 6,-212 0,-187-5,-137-14,-94-16,-717-38,-1106-19,1746 76,57 19,93 12,133 7,201-2,220-6,204-9,211-15,49-5,14-1,443-31,-202 9,565-47,292-24,231-14,148-2,1392-67,-1 72,-1814 99,-253 39,-278 34,-486-57,66 23,-103-30,1 0,-1 0,0 1,0 1,0-1,-1 2,14 11,-21-16,1-1,-1 1,1 0,-1 0,0 0,0 0,0 0,0 0,0 0,0 0,0 1,0-1,-1 0,1 0,-1 1,1-1,-1 1,0-1,0 0,0 1,0-1,0 1,-1-1,1 0,-2 4,0 0,-1 0,0 0,0 0,-1-1,0 0,1 1,-1-1,-1-1,1 1,-1-1,-5 5,-33 21,-1-3,-1-1,-1-3,-51 18,-358 113,107-63,-486 54,687-131,-284-16,368-4,1-3,-1-3,2-3,-1-4,-93-42,128 47,0-1,1-2,0-1,1-1,1-1,1-1,0-2,2 0,0-2,-24-38,32 41,0-1,2-1,1 0,0-1,2 0,0-1,1 0,2 0,0 0,2-1,0 0,2 0,1-35,3 21,2 0,1 1,2 0,1 0,2 1,1 0,2 1,1 1,24-42,-7 23,2 1,2 2,2 2,2 2,2 2,58-52,-28 38,3 4,2 3,2 4,1 5,3 3,1 4,160-46,-137 58,0 4,1 6,1 5,0 6,0 5,129 19,-138-3,-1 5,0 4,171 74,-196-64,-3 3,0 3,-3 4,104 89,-133-99,-1 2,-2 2,-2 2,-1 1,-2 2,50 92,-67-106,0 1,-2 0,-1 1,-1 0,-1 1,-2 1,-1-1,-1 1,-2 0,0 44,-4-46,-2 1,-1 0,-1 0,-2-1,0 0,-2-1,-1 0,-1 0,-2-2,-25 48,10-33,0 0,-3-2,-1-2,-2-1,-1-2,-61 49,28-34,-1-3,-3-4,-1-3,-2-4,-1-3,-101 29,101-42,-1-4,-1-3,0-5,0-3,-1-4,-123-14,162 6,0-2,1-3,-1-1,1-2,1-2,-56-32,77 37,1-1,0-1,1 0,1-1,-1 0,2-2,0 0,0-1,2 0,-1-1,-17-35,23 36,0 0,1 0,0-1,1 0,1 0,0 0,1-1,1 1,0-1,1 1,1-1,0 1,1-1,6-24,-1 12,2 0,1 0,1 1,1 1,2 0,0 1,1 1,32-42,-11 24,1 2,2 2,1 1,2 3,49-32,-19 20,1 4,3 4,0 4,3 3,0 5,83-18,-85 30,0 3,1 5,0 3,1 4,-1 4,119 21,-143-12,-2 2,0 3,-1 2,0 3,-1 2,-2 3,0 2,53 43,-75-49,-1 0,0 2,-2 1,0 2,-2 0,22 37,-30-41,0 1,-1 1,-2 0,0 1,-2 0,0 1,-2-1,6 50,-9-48,-3 0,0 1,-1-1,-2 0,0 0,-2 0,-1 0,-1-1,-1 0,-1 0,-1-1,-1-1,-1 0,-1 0,-1-2,-1 0,-20 24,8-14,-2-1,0-1,-2-2,-2-2,0-1,-1-2,-1-1,-1-2,-1-3,-45 18,46-24,0-2,-1-1,0-3,0-1,-1-2,1-2,-1-2,1-2,-1-2,-48-11,62 8,1 0,0-2,0-1,1-1,0-1,1-2,-25-19,30 19,1 0,1-1,0 0,1-1,1-1,0-1,1 0,0 0,-15-38,19 36,0 0,1-1,0 0,2-1,0 1,1-1,1 0,1 0,3-40,0 36,2-1,1 1,1 0,0 0,2 1,1 0,16-34,-8 25,2 2,0 0,2 2,1 0,1 2,2 1,0 1,1 1,1 2,1 1,45-26,-43 31,0 2,1 2,1 1,0 1,0 2,1 2,0 1,54-1,-58 8,0 1,-1 1,1 1,-1 2,0 2,-1 0,0 2,0 2,-1 1,40 25,-38-17,-1 1,-1 1,-1 2,0 1,-2 1,0 1,-2 2,-1 0,-1 1,16 37,-12-15,-1 2,-3 0,-2 1,-2 2,-2 0,-3 0,5 68,-9-28,-4 0,-4 0,-3 0,-25 150,3-109,-5-1,-5-1,-6-3,-4-2,-72 142,67-168,-4-4,-4-2,-4-4,-3-2,-4-5,-107 107,142-161,-1-2,-2-2,-1-2,-1-2,-1-1,-75 31,101-51,-1 0,1-1,0-1,-1-1,0-1,0 0,0-2,0 0,0-1,1-1,-1 0,0-2,-28-10,34 8,0 0,1-1,0 0,0 0,0-2,1 1,0-1,1-1,0 0,0 0,1-1,0 0,0 0,1-1,0 0,1 0,1 0,-1-1,-3-20,2 2,1 0,1-1,1 0,2 0,1 0,1 0,1 0,2 0,7-34,1 9,3 1,2 1,2 1,2 1,2 1,2 1,2 2,2 0,62-79,-60 89,2 1,2 2,1 2,1 1,1 3,1 1,2 3,0 1,1 2,2 3,48-16,-47 25,0 2,1 2,-1 2,1 3,0 2,72 10,-87-6,0 1,0 2,0 1,-1 2,0 1,0 2,-2 1,1 2,38 29,-47-28,-1 1,-1 1,0 0,-2 2,0 0,-1 2,-1 0,0 0,-2 2,-1-1,0 2,13 48,-11-23,-2 1,-2 1,-2 0,-2 0,-2 1,-2-1,-9 100,-4-62,-3-1,-3 0,-4-2,-4-1,-37 90,20-74,-4-3,-4-3,-3-1,-74 96,74-121,-2-2,-3-3,-2-3,-2-3,-92 65,115-96,-1-3,-1-2,0-1,-2-4,-1-1,0-2,0-3,-70 10,88-20,0-2,1 0,-1-3,0 0,1-2,0-1,-1-2,2-1,-1-1,1-1,0-2,1 0,-24-18,24 12,1-2,1-1,0-1,1 0,1-2,1-1,1-1,1-1,1 0,1-1,-20-53,17 33,2-1,3-1,1 0,2-1,-7-83,13 64,3 0,3 0,16-125,-3 106,4 0,3 1,3 1,4 2,3 2,78-150,-71 165,2 2,3 3,2 1,66-67,-80 96,2 1,1 2,1 2,1 2,1 2,52-25,-73 41,0 1,0 1,0 0,1 2,-1 0,1 2,0 0,0 1,0 1,0 1,0 0,25 7,-36-6,0 1,-1-1,1 1,-1 1,0-1,0 1,0 0,0 1,0 0,-1 0,0 0,0 1,0 0,0 0,-1 0,0 0,0 1,-1 0,1 0,-1 0,-1 1,1-1,-1 1,0-1,1 11,-2-6,0 0,-1 0,-1 0,0 0,0 0,-1 0,0 0,-6 19,1-9,-1 0,-1 0,-1-1,-1 0,-13 19,-10 7,-2-2,-1-1,-2-3,-1-1,-2-3,-49 34,-12 0,-3-5,-215 96,146-92,-3-9,-2-9,-317 44,347-79,-1-8,-1-7,1-8,-299-56,380 46,1-4,1-3,0-3,2-4,0-3,-63-45,101 59,1-2,1-1,1-1,0-1,2-2,1 0,0-2,2-1,1-1,1 0,-28-66,36 66,1 0,1-1,1 0,1-1,2 1,1-1,1 0,2 0,0 0,2 0,1 0,1 0,2 1,9-31,3 0,3 1,2 1,3 1,1 2,3 1,2 2,68-89,-14 37,4 5,4 5,168-134,-73 90,6 8,4 11,5 9,399-150,-496 226,1 5,213-28,-302 57,0 1,0 1,0 1,0 1,32 8,-48-9,0 0,0 0,0 1,0-1,-1 1,1 0,0-1,-1 1,1 1,-1-1,3 3,-4-3,-1-1,1 0,0 1,0-1,-1 1,1-1,-1 1,1-1,-1 1,0-1,1 1,-1-1,0 1,0 0,0-1,0 1,0-1,0 1,-1 0,0 2,0 1,-1 0,0-1,0 1,0-1,-1 1,0-1,1 0,-6 6,-4 4,-1-1,-18 16,-25 14,-97 56,-636 282,-421 80,-265 18,-89-51,88-115,240-147,747-144,102-40,325 11,0-4,-88-29,134 35,-1-1,1-1,1 0,-1-2,1 0,1-1,0 0,-21-20,31 25,0 1,1 0,-1-1,1 0,0 0,0 0,1 0,-1-1,1 1,0-1,0 0,1 1,-1-1,1 0,0 0,1 0,-1 0,1 0,0 0,2-12,0 6,2-1,0 1,0 0,1 0,0 0,0 1,1 0,1 0,0 1,0 0,13-14,12-11,1 2,1 2,54-38,200-110,538-183,230 33,-338 155,850-77,-608 213,-598 80,-315-33,1 3,-1 2,69 33,-103-41,0 1,0 1,-1-1,0 2,-1 0,0 1,0 0,0 1,-1 0,16 25,-22-29,-1 0,1 0,-1 1,-1-1,1 1,-1 0,0 0,-1 0,1 1,-2-1,1 0,-1 0,0 1,0-1,-1 0,0 0,0 1,-3 9,-3 3,-1 0,0 0,-1-1,-1 0,-1-1,-1-1,0 0,-17 20,-17 16,-2-2,-81 66,-55 24,-374 213,-461 153,-111-66,75-153,617-227,338-56,-151-11,213 2,0-3,1-1,-1-2,-60-25,87 29,0 0,0-1,1 0,-1-1,1 0,1-1,-1 0,1-1,0 0,1 0,0-1,-12-20,16 22,0-1,1 0,0 0,0 0,1 0,0-1,0 1,1-1,0 0,1 1,-1-1,2 0,-1 0,1 1,1-1,2-12,3-4,2 1,0 0,0 0,2 1,1 1,1 0,16-23,14-14,3 2,73-74,185-141,532-297,-308 279,990-378,-647 391,-260 147,-411 116,-176 14,1 3,-1 0,33 8,-53-9,0 0,0 0,0 0,0 1,-1-1,1 1,0 0,-1 0,1 1,-1-1,1 1,-1 0,0 0,0 0,5 7,-7-7,-1-1,1 1,0 0,-1-1,0 1,1 0,-1-1,0 1,0 0,-1-1,1 1,0 0,-1-1,1 1,-1-1,0 1,0-1,0 1,0-1,0 1,0-1,0 0,-1 0,1 0,-3 3,-8 10,-1 1,0-2,-1 0,-28 22,-136 88,-414 197,-222 62,-81 6,98-57,190-89,203-85,208-82,421-155,-48 20,398-137,-424 145,1158-404,-705 216,-409 143,-180 88,0-1,0-1,-1 0,26-25,-39 35,-1 0,1-1,0 0,-1 1,1-1,0 1,-1-1,1 0,-1 1,1-1,-1 0,0 0,1 0,-1 1,0-1,1 0,-1 0,0 0,0 0,1 0,-1 0,0 1,0-1,0 0,0 0,0 0,0 0,-1 0,1 0,0 0,0 0,0 1,-1-1,1 0,0 0,-1 0,1 1,-1-1,1 0,-1 0,1 1,-1-1,1 0,-1 1,0-1,1 1,-1-1,0 1,1-1,-1 1,0 0,0-1,1 1,-1 0,0-1,0 1,1 0,-1 0,0 0,-1 0,-16-3,0 1,1 0,-1 2,-36 4,-535 111,-392 164,-256 120,-109 60,42-14,176-90,285-161,770-185,-140-2,193-8,0-1,0 0,1-2,-1-1,1 0,0-2,-30-15,44 19,0 0,-1-1,1 1,1-1,-1-1,0 1,1-1,0 0,0 0,0 0,1-1,-1 0,1 1,0-1,0-1,1 1,0 0,0-1,-2-12,3 5,1 0,0 1,0-1,2 1,-1-1,2 1,0-1,0 1,1 0,0 1,11-23,8-14,2 1,2 2,43-58,181-199,520-427,256-78,107 40,-94 163,-332 274,-685 322,0 2,0 0,0 2,1 1,28-1,-51 5,1 0,-1 0,1 0,-1 0,1 0,-1 0,1 1,-1-1,1 1,-1-1,0 1,1 0,-1 0,0 0,0-1,1 1,-1 1,0-1,0 0,0 0,1 2,-1-1,-1 0,0-1,0 1,1 0,-1 0,0 0,0 0,-1-1,1 1,0 0,0 0,-1 0,1-1,-1 1,1 0,-1-1,0 1,0 0,0-1,-1 3,-14 20,-2-1,0-1,-1-1,-39 34,-218 174,-668 435,-386 184,-181 60,38-87,256-234,765-422,376-143,1-4,-103 10,153-27,0 0,-39-6,53 3,1 0,0-1,0 0,0 0,1-1,-12-7,17 8,-1 0,1 0,0 0,1 0,-1-1,0 0,1 0,0 0,0 0,0-1,0 1,0-1,1 0,0 0,0 0,0 0,0 0,1-1,0 1,0 0,0-1,1 1,-1-1,1 1,1-10,2-7,0 1,2 0,0 1,1-1,1 1,1 0,0 1,20-33,15-23,4 4,61-76,86-78,333-299,514-335,165 28,-8 154,-195 230,-608 325,-316 104,145-13,-204 29,0 2,1 0,-1 2,0 0,0 2,0 0,31 12,-47-14,1 0,-1 0,0 0,0 1,1 0,-1 0,-1 0,1 1,0-1,-1 1,1 0,-1 0,0 0,0 1,-1-1,1 1,-1 0,0 0,0 0,0 0,-1 0,1 0,0 9,-2-2,0 1,-1 0,-1-1,1 1,-2-1,0 0,0 0,0 0,-2 0,1 0,-1-1,-9 15,-13 21,-1-1,-2-1,-46 51,-196 191,-97 41,-598 405,-714 336,-72-195,1478-762,-307 74,494-165,-125 10,187-29,0-1,0-2,0 0,0-2,-44-12,64 14,1 0,0-1,0 0,1 0,-1-1,0 1,1-1,-1 0,1-1,0 1,0-1,0 0,0 0,0-1,1 1,0-1,0 0,0 1,0-2,-4-10,6 8,0 0,1 0,-1 0,1-1,1 1,-1 0,1 0,1 0,-1 0,1 0,0 0,1 0,-1 0,2 1,-1 0,6-11,11-17,2 0,0 2,2 1,33-35,200-180,551-337,284-46,137 41,-27 126,-219 190,-641 221,-309 49,0 1,1 2,-1 2,50 10,-77-11,0 1,0 0,-1 1,1-1,0 1,-1 0,0 1,6 4,-9-6,0 0,0-1,-1 1,1 0,-1 0,1 1,-1-1,0 0,0 0,0 1,0-1,0 1,0-1,-1 1,1-1,-1 1,1 3,-1-1,0 0,-1 0,1 0,-1-1,0 1,0 0,-1-1,1 1,-1-1,0 0,-2 5,-4 5,0 0,-1-1,-18 20,-18 15,-2-2,-70 51,-224 142,-671 348,-299 68,-110-31,94-136,764-323,96-67,377-85,-170-1,235-13,0 0,1-2,-1-1,1-2,0 0,0-2,-29-14,47 19,0-1,0 0,0 0,0 0,1 0,0-1,0 0,0-1,0 1,1-1,0 0,0 0,0 0,0-1,1 0,0 0,0 0,1 0,0 0,-2-10,3 3,1 0,0 1,0-1,1 0,1 1,0-1,1 0,0 1,1 0,0 0,1 0,10-20,10-15,1 1,2 2,55-69,188-188,535-391,248-44,35 77,-122 138,-245 181,-619 296,211-57,-307 100,-1 1,1 0,0 0,-1 0,1 1,0 0,-1 1,1 0,-1 0,13 4,-19-5,1 1,0-1,-1 1,1-1,0 1,-1 0,1-1,0 1,-1 0,1-1,-1 1,1 0,-1-1,0 1,1 0,-1 0,0 0,1 0,-1 0,0-1,0 1,0 0,1 2,-2-1,1 1,0-1,-1 0,1 1,-1-1,0 0,1 1,-1-1,0 0,0 0,-2 2,-7 12,-1-2,-1 1,0-2,-22 19,-120 95,-350 209,-187 61,-861 363,901-488,190-119,442-148,-1-1,-1-1,1-1,-21-1,39-1,-1 0,1-1,0 1,0-1,-1 1,1-1,0 0,0 0,0 0,-4-3,5 4,0-1,1 0,-1 1,1-1,-1 0,1 1,-1-1,1 0,0 0,-1 0,1 1,0-1,0 0,-1 0,1 0,0 0,0 0,0 0,0 1,0-1,0 0,0 0,0 0,0 0,1-1,2-6,0 0,1 1,0 0,1-1,-1 2,1-1,0 1,1-1,0 2,6-7,137-114,398-239,246-96,117-22,-42 61,-237 152,-579 251,80-17,-128 35,1 0,-1 1,1 0,-1 0,1 0,7 2,-11-2,-1 0,0 0,1 0,-1 0,1 0,-1 0,0 1,1-1,-1 0,1 0,-1 1,0-1,1 0,-1 1,0-1,1 0,-1 1,0-1,0 0,1 1,-1-1,0 1,0-1,0 1,1-1,-1 1,0-1,0 0,0 1,0-1,0 1,0-1,0 1,0-1,0 1,0-1,0 1,0-1,0 1,0-1,-1 1,-4 8,0-1,-1 0,0 0,0-1,-1 0,0 0,0-1,-11 8,-144 107,-491 296,-300 146,-1267 679,1263-738,285-198,617-286,-70 14,117-31,0-2,1 1,-1-1,0-1,0 1,0-1,0-1,0 0,0 0,1-1,-11-4,17 6,-1-1,1 0,0 1,0-1,0 0,0 0,1 0,-1 0,0 0,0-1,0 1,1 0,-1 0,1 0,-1-1,1 1,-1 0,1-1,-1 1,1-1,0 1,0-2,0-1,0 0,0 0,1 0,-1 1,1-1,0 0,0 0,1 1,-1-1,3-5,12-18,1 1,0 1,2 0,32-32,459-413,300-161,1207-746,-1132 842,-688 426,224-85,-396 184,0 2,0 1,1 1,36-2,-58 7,-1 1,1 1,-1-1,0 0,1 1,-1 0,0 0,1 0,-1 0,4 3,-6-3,0 0,0-1,0 1,0 0,0 0,-1 0,1 0,0 0,0 0,-1 0,1 0,-1 0,1 1,-1-1,1 0,-1 0,0 1,1-1,-1 0,0 0,0 1,0-1,0 3,0 0,-1 1,0-1,0 1,0-1,-1 1,1-1,-1 0,-4 8,-3 4,-1 0,-14 17,-25 25,-69 65,-511 407,-283 135,-126 27,83-95,207-169,473-296,222-110,-93 25,137-44,0-1,-1 0,1-1,0 0,-1-1,1 0,-1-1,1 0,0 0,-15-5,22 5,0-1,0 1,0 0,0-1,1 1,-1-1,0 1,0-1,1 0,-1 0,1 0,-1 0,1 0,0 0,0-1,0 1,0 0,0-1,0 1,1-1,-1 1,1-1,-1 1,1-1,0 1,0-1,0 1,0-1,0 0,1 1,0-4,2-11,2 1,0 1,0-1,1 1,1 0,0 0,12-17,20-31,61-75,397-405,212-113,91-7,-74 113,-208 208,-491 326,1 1,49-16,-75 30,0 1,0-1,0 1,0-1,1 1,-1 0,0 0,0 0,0 0,1 1,2 0,-4-1,-1 0,0 1,1-1,-1 1,1-1,-1 0,0 1,1-1,-1 1,0-1,1 1,-1-1,0 1,0-1,1 1,-1-1,0 1,0 0,0-1,0 1,0-1,0 1,0 0,0-1,0 1,0-1,0 1,0 0,0-1,0 1,0-1,0 1,-1-1,1 2,-6 11,-1-1,0 0,0 0,-1-1,0 0,-15 15,-139 143,-419 349,-240 149,-114 35,20-91,675-468,-299 127,440-231,-113 27,162-54,-1-3,-99 4,126-13,0-1,1-2,-1-1,0 0,1-2,-24-10,34 10,0-1,0 0,1 0,-1-2,2 1,-1-2,1 0,0 0,-9-13,10 10,0-1,2 0,-1-1,1 0,1 0,1-1,0 0,-5-19,4 6,1-1,1 1,2-2,-1-51,7 5,3 1,2 0,4 1,31-115,129-336,47 19,-24 130,-37 125,-145 232,1 1,1 1,0 0,1 1,29-22,-43 37,0 0,0 1,0-1,1 1,-1 0,0-1,1 1,-1 0,1 1,0-1,-1 0,1 1,0 0,-1-1,1 1,-1 0,1 1,0-1,-1 1,1-1,0 1,-1 0,1 0,-1 0,0 0,1 1,-1-1,0 1,1-1,-1 1,0 0,3 4,-1 0,1 0,-1 1,-1 0,1 0,-1 0,4 14,1 5,8 51,-3 26,2 127,-14 263,-120 1377,68-1396,1-139,44-302,-1 0,-1-1,-2 1,-16 38,23-64,0-2,-1 1,1 0,-1-1,0 1,0-1,0 0,-1-1,-5 5,6-6,1-1,0 0,-1-1,1 1,-1-1,1 1,-1-1,1 0,-1-1,0 1,0-1,-4 0,-3-2,1 0,0-1,0 0,0-1,0 0,0-1,1 0,0-1,0 0,-10-9,-31-27,-86-91,-42-73,29 20,-217-347,296 402,62 108,9 23,0 1,0-1,0 1,-1-1,1 1,0 0,-1-1,1 1,0 0,-1 0,1-1,0 1,-1 0,0 0,1 0,-1 0,1 0,-1 0,0 0,1 0,-1 1,13 31,-1 0,-1 1,10 53,-17-71,70 311,66 597,-124-600,-18-303,2-21,0 0,0 0,0 1,0-1,-1 0,1 0,0 0,0 0,0 0,0 0,0 0,0 0,0 1,0-1,0 0,0 0,0 0,0 0,0 0,-1 0,1 0,0 0,0 0,0 0,0 0,0 0,0 0,0 0,0 0,-1 0,1 0,0 0,0 0,0 0,0 0,0 0,0 0,0 0,0 0,-1 0,1 0,0 0,0 0,0 0,0 0,0 0,0 0,0-1,0 1,0 0,0 0,-1 0,1 0,0 0,0 0,0 0,0 0,0 0,0-1,0 1,0 0,0 0,0 0,-12-36,-32-208,15-6,8-96,10-223,74-803,-29 1072,-14 192,-19 267,-9 107,-8 148,-7 119,-14 111,-21 606,57-1206,-1 1,2 0,1-1,2 1,13 71,-15-111,0-1,0 0,0 1,1-1,-1 0,1 0,0 0,0 0,1 0,-1 0,1-1,-1 1,1-1,0 0,0 0,0 0,1 0,-1-1,0 1,1-1,0 0,-1-1,1 1,7 2,3-2,0-1,0 0,1-1,-1-1,25-5,-6 2,892-38,-630 38,1649-76,-40 1,136 90,-5 94,-1780-87,770 44,-995-61,145-2,-172 1,-1 0,0-1,0 1,0 0,0-1,0 1,0-1,0 0,0 0,0 0,2-1,-10-5,-22-3,-125-17,-166-12,-184-10,-166-4,-130 1,-873-34,-1143-83,2025 88,102-14,158 1,173 15,294 63,-70-29,128 43,1 0,-1 0,1-1,0 0,0 0,-8-6,12 8,-1 1,1 0,0-1,0 1,-1 0,1-1,0 1,0-1,-1 1,1 0,0-1,0 1,0-1,0 1,0-1,0 1,0-1,0 1,0-1,0 1,0-1,0 1,0-1,0 1,0 0,0-1,0 1,0-1,0 1,1-1,-1 1,0 0,0-1,1 1,-1-1,0 1,0 0,1-1,-1 1,0 0,1-1,-1 1,0 0,1 0,-1-1,0 1,1 0,-1 0,1 0,6-3,-1 0,1 1,0 0,-1 0,11 0,81-6,256 11,220 25,223 23,198 14,162-1,1791-1,-32-176,-2290 58,-298 16,-285 30,-84 9,-284 20,-279 19,-202 1,-114-16,-1256-61,1280 11,-1232 7,19 39,1438-13,261-16,393 7,1 0,-1-1,1 0,-19-8,34 11,0-1,0 1,-1 0,1-1,0 1,0-1,0 0,0 1,0-1,-1 0,1 0,0 1,0-1,1 0,-1 0,0 0,0-1,0 1,1 0,-1 0,0 0,1-1,-1 1,1 0,-1-1,1 1,0 0,-1-1,1 1,0 0,0-1,0 1,0-1,0 1,0-1,0 1,1-3,3-3,-1 1,1-1,1 1,-1 0,1 0,0 0,0 1,1-1,-1 1,8-4,130-90,397-190,329-101,279-55,211 3,1510-196,-2052 532,1263 21,-1072 159,-851-53,-2 9,202 68,-323-85,0 1,0 3,37 25,-63-37,0 0,-1 1,1 0,-1 1,0-1,-1 2,0-1,0 1,0 0,-1 0,0 1,5 11,-8-15,-1 0,0 0,0 0,0 1,0-1,-1 0,0 1,0-1,0 1,-1-1,1 0,-1 1,0-1,0 0,-1 0,0 0,1 0,-1 0,-1 0,1-1,-6 9,-4 4,-2 0,0 0,0-2,-2 0,1 0,-2-2,-26 17,-25 13,-109 49,-172 49,-621 149,-274-1,-2918 469,2999-590,264-73,716-84,-195-15,354 2,1-1,0-1,-45-15,65 18,0-1,0 1,0-1,-1 0,2 0,-1 0,0-1,-4-4,6 7,1-1,-1 0,0 0,1 0,-1 0,1 0,-1 0,1 0,0 0,-1-1,1 1,0 0,0 0,-1 0,1 0,0-1,0 1,0 0,0 0,0 0,1 0,-1-2,3-3,0 1,0 0,1 0,-1 0,1 0,0 0,0 1,1 0,-1 0,1 0,-1 1,1 0,9-5,30-17,74-30,476-137,296-21,197 2,2328-269,-2571 401,-290 54,-424 31,-120-5,0 0,0 1,0 0,0 0,14 7,-24-9,1 1,-1-1,1 0,-1 0,1 0,-1 1,0-1,1 0,-1 1,0-1,1 0,-1 1,0-1,1 1,-1-1,0 0,0 1,1-1,-1 1,0-1,0 1,0-1,0 1,0-1,1 1,-1-1,0 1,0-1,0 1,0 0,-1 0,0 1,1-1,-1 0,0 0,0 0,0 0,0 0,0 0,0 0,0 0,0 0,0 0,0-1,-2 2,-20 8,1-1,-1-1,-25 5,-375 63,-195-12,-1428-55,1600-54,296 11,138 30,0 0,0-1,1 0,-1-1,1-1,-12-9,20 14,1 0,0 0,-1 0,1-1,0 1,1-1,-1 1,0-1,1 0,-1 1,1-1,0 0,-1 0,1 0,0 0,1 0,-1-1,1 1,-1 0,1-6,0 3,1 1,1-1,-1 1,1-1,-1 1,1 0,1-1,-1 1,1 1,-1-1,1 0,1 1,4-7,8-7,1 0,0 2,33-25,116-64,352-136,190-13,919-165,-909 311,-616 98,0 5,187 18,-276-12,0 2,0 0,0 1,0 0,-1 1,1 0,20 15,-31-19,0 0,0 1,0 0,0 0,0-1,0 1,0 1,-1-1,1 0,-1 0,0 1,1-1,-1 1,0-1,0 1,0-1,-1 1,1 0,0 0,-1-1,0 1,1 0,-1 0,0 0,0-1,-1 1,1 0,0 0,-2 4,-2 4,-1-1,0 0,0 0,-1 0,0-1,-1 0,0-1,0 1,0-1,-10 7,-27 24,-84 58,-465 243,-232 47,-95-12,29-65,103-113,642-173,-1-8,-235-8,279-17,1-4,1-6,0-5,2-4,0-6,-179-91,136 43,3-7,4-6,-211-196,-358-445,54-58,273 308,46 53,46 65,37 83,224 259,-1 2,0 1,-2 2,0 0,-44-23,61 39,-1 0,0 1,0 1,0 0,-1 1,1 0,0 1,-1 0,1 1,-1 0,1 1,0 1,-1 0,1 1,0 0,0 1,1 1,-21 10,13-3,0 0,1 2,0 0,-21 23,7-2,-51 75,16-2,-103 227,-73 273,-97 402,35 5,174-573,107-367,-38 89,59-161,1 1,0-1,-1 0,0 0,0 0,0-1,0 1,0 0,0-1,-1 0,-3 4,5-6,0 0,1 0,-1 0,0 0,1 0,-1 0,0 0,1 0,-1 0,0-1,1 1,-1 0,0 0,1-1,-1 1,1-1,-1 1,0 0,1-1,-1 0,1 1,0-1,-1 1,1-1,-1 1,1-1,0 0,-1 0,1 1,0-1,-1 0,1 1,0-1,0 0,0 0,0 1,0-3,-5-27,1-1,1 0,2 1,2-36,34-611,38-16,-68 650,5-48,29-125,-27 181,-12 34,1 1,-1-1,0 0,1 1,-1-1,0 1,1-1,-1 0,1 1,-1-1,1 1,-1-1,1 1,-1 0,1-1,-1 1,1 0,0-1,-1 1,1 0,0 0,0-1,0 1,0 1,-1-1,1 0,0 1,-1-1,1 1,0-1,-1 1,1-1,0 1,-1-1,1 1,-1 0,1-1,-1 1,1 0,-1 0,0-1,1 3,11 32,6 58,-4 1,5 140,-14-156,15 220,-20-289,1 0,1 1,-1-1,1 0,6 17,-8-25,1-1,-1 1,0-1,1 1,-1-1,0 1,1-1,-1 1,0-1,1 1,-1-1,1 0,-1 1,1-1,-1 0,0 1,1-1,-1 0,1 0,0 1,-1-1,1 0,-1 0,1 0,0 0,0 0,1-1,-1 1,0-1,1 1,-1-1,0 0,0 0,0 0,1 0,-1 0,0 0,1-2,19-24,21-37,-38 57,103-150,-64 103,2 3,53-49,-49 57,2 2,1 3,82-46,-63 49,1 3,1 4,138-33,-44 32,223-9,185 36,-81 30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4:18.226"/>
    </inkml:context>
    <inkml:brush xml:id="br0">
      <inkml:brushProperty name="width" value="0.3" units="cm"/>
      <inkml:brushProperty name="height" value="0.6" units="cm"/>
      <inkml:brushProperty name="color" value="#52166C"/>
      <inkml:brushProperty name="tip" value="rectangle"/>
      <inkml:brushProperty name="rasterOp" value="maskPen"/>
      <inkml:brushProperty name="ignorePressure" value="1"/>
    </inkml:brush>
  </inkml:definitions>
  <inkml:trace contextRef="#ctx0" brushRef="#br0">457 658,'0'0,"2"-2,59-52,5 2,2 2,3 3,138-72,-192 109,-3 2,1 0,-1 1,2 0,27-8,-42 14,-1 1,1 0,-1 0,1-1,0 1,-1 0,1 0,0 0,-1 0,1 0,0 0,-1 0,1 0,0 0,-1 0,1 0,0 0,-1 0,1 0,0 0,-1 0,1 1,-1-1,1 0,0 0,-1 0,1 1,-1-1,1 0,-1 1,1-1,-1 0,1 1,0 0,-2 18,-22 21,23-39,-51 59,-111 117,-603 714,747-868,2 1,-19 36,34-58,1-1,-1 1,0-1,1 1,0 0,0-1,-1 1,1-1,1 1,-1 0,0-1,0 1,2 2,-2-4,1 1,-1-1,1 1,-1-1,1 1,0-1,-1 0,1 1,0-1,-1 0,1 1,0-1,0 0,-1 0,1 1,0-1,0 0,-1 0,1 0,0 0,0 0,0 0,-1 0,1 0,0 0,0 0,0 0,-1 0,2-1,13-3,-1 0,1-1,-2 0,1-1,-1 0,18-11,178-105,347-240,375-221,-903 568,0 0,2 1,36-12,-65 25,1 0,0 1,1-1,-1 1,0-1,0 1,0 0,0-1,0 1,1 0,-1 0,0 0,0 0,0 1,4-1,-5 1,0-1,0 1,0 0,0-1,0 1,-1-1,1 1,0 0,-1-1,1 1,-1 0,1 0,-1-1,1 1,-1 0,0 0,1-1,-1 1,0 0,0 0,0 0,0 0,0-1,0 1,-1 2,-3 10,0 1,-2-1,-1 1,0-1,-1 0,-21 23,-174 190,-1128 981,1269-1156,118-99,142-105,120-92,846-578,-895 660,-253 153,1 1,0 1,0 0,1 0,1 2,0-1,29-5,-46 11,0 1,-1 0,1 0,0-1,-1 1,1 0,0 0,-1 1,1-1,0 0,0 0,-1 1,1-1,-1 0,1 1,-1-1,1 1,-1-1,1 1,-1 0,1 0,-1-1,0 1,2 1,-1 1,-1-1,0 0,0 0,0 1,0-1,0 1,0-1,-1 0,0 1,0-1,0 1,0-1,0 1,-2 3,-8 22,-2 0,-1-1,-2 0,-27 34,-176 210,-274 233,-43-17,262-252,111-110,160-124,0 0,1 1,-1-1,0 0,0 0,0 0,0 0,0 0,-1 0,1 0,0-1,-3 2,5-4,0 1,0 0,0 0,0 0,0 0,0 0,1 0,-1-1,1 1,-1 0,1 0,0 0,0 0,-1 0,1 0,0 0,0 1,2-2,145-145,153-116,103-65,522-327,-565 449,-331 191,1 2,35-11,-58 21,-1 1,1 0,0 0,0 1,0-1,0 1,0 0,15 1,-21 0,0 0,0 0,0 0,0 0,0 1,-1-1,1 1,0-1,0 1,-1-1,1 1,0 0,-1 0,1-1,-1 1,1 0,-1 0,0 0,1 0,-1 0,0 0,0 1,0-1,0 0,0 0,1 3,-1 1,0-1,0 1,-1 0,0-1,0 1,0 0,-1 0,0-1,0 1,-4 7,-14 27,-3-1,-2 0,-54 61,-332 327,-53-17,261-244,139-121,49-38,11-8,15-14,2 0,0 0,24-18,197-172,838-645,-804 667,-246 169,0 1,2 0,0 2,1 0,32-10,-55 21,-1 0,1 0,0 1,0-1,0 1,0-1,0 1,0 0,0 0,0 0,0 0,0 0,0 0,0 1,3 0,-4-1,0 1,-1 0,1 0,-1 0,1-1,-1 1,0 0,1 0,-1 0,0 0,0 1,0-1,0 0,0 0,0 0,-1 1,1-1,-1 0,1 0,-1 1,1 1,-1 10,-1 0,0 0,-1 0,-1 0,-1 0,0-1,-2 1,-9 15,-39 67,-124 160,-115 84,-14-34,265-273,42-32,0 0,0 0,0 0,0-1,0 1,0 0,0 0,0 0,0 0,0 0,0 0,0-1,0 1,0 0,0 0,0 0,-1 0,1 0,0 0,0 0,0-1,0 1,0 0,-1 0,1 0,0 0,0 0,0 0,0 0,-1 0,1 0,0 0,0 0,0 0,-1 0,1 0,0 0,0 0,0 0,-1 0,1 0,0 0,0 0,0 0,0 0,-1 0,1 0,54-70,116-108,659-564,-761 690,87-50,-146 95,1 1,0 0,1 1,0 0,0 0,1 1,0 0,0 0,0 0,23-3,-33 7,0 0,0 0,-1 0,1 0,0 1,-1-1,1 0,0 0,-1 1,1-1,0 1,-1-1,1 1,-1-1,1 1,-1 0,0 0,1-1,-1 1,0 0,0 0,0 0,2 1,-1 1,0 0,-1 1,1-1,-1 0,0 0,0 1,0-1,0 1,-1-1,0 6,-4 21,-1-1,-3 0,-18 44,-55 103,-186 280,184-332,74-101,9-23,1 0,0 0,-1 0,1 0,0 0,0 0,-1 0,1 0,0 0,-1 0,1 0,0 0,-1 0,1-1,0 1,-1 0,1 0,-1-1,1 1,0 0,-1-1,1 1,-1 0,1-1,-1 1,0 0,1-1,-1 1,0-1,1 1,-1-1,1 0,132-112,110-108,514-429,-737 634,1 0,2 1,0 1,28-13,-50 26,-1 1,1 0,0-1,-1 1,1 0,0-1,-1 1,1 0,0-1,0 1,-1 0,1 0,0 0,0 0,0 0,0 0,-1-1,1 1,0 1,0-1,0 0,0 0,-1 0,1 0,0 0,0 0,-1 1,1-1,0 0,0 0,-1 1,1-1,0 0,-1 1,1-1,0 1,0 1,-1 1,1-1,-1 0,0 1,0-1,0 0,0 1,-1-1,0 0,1 1,-1-1,0 0,-2 2,-24 45,-62 79,-158 177,-731 781,784-891,158-163,47-51,161-173,178-176,965-957,-1024 1054,-262 244,1 2,2 1,59-35,-89 58,-1 0,1 0,0 0,0 0,0 1,0-1,0 0,0 0,1 1,-1-1,0 1,0 0,1-1,-1 1,0 0,0 0,1 0,-1 0,4 1,-5-1,1 1,-1 0,0 0,0 0,1 0,-1 0,0 0,-1 0,1 0,0 0,0 0,0 1,-1-1,1 0,-1 0,0 0,1 1,-1-1,0 0,0 0,0 1,0-1,-1 3,-4 24,-2 0,-2 1,-2-2,-16 31,-138 245,-422 611,435-687,3 18,144-237,1 1,1-1,0 1,1 0,-2 10,4-19,0 1,0-1,0 1,0-1,0 1,0-1,0 1,0-1,0 1,0-1,0 1,0-1,1 1,-1-1,0 1,0-1,1 1,-1-1,1 0,-1 1,0-1,1 1,-1-1,1 0,-1 1,1-1,0 0,-1 1,1-1,-1 0,1 1,0-1,-1 0,1 0,0 0,-1 0,1 1,0-1,0 0,-1 0,1 0,0 0,-1 0,1 0,0 0,0 0,-1-1,1 1,0 0,-1 0,1 0,0 0,0-1,10-3,0-1,-1 1,0-1,-1-1,15-9,99-74,248-218,381-353,-150 128,-310 286,-264 224,0 1,2 0,1 2,35-18,-64 36,1 0,0 0,-1 0,1 0,0 0,0 0,0 0,0 1,0-1,0 1,0 0,1-1,-1 1,0 0,4 1,-6-1,1 1,-1-1,1 1,-1-1,1 1,-1 0,0-1,1 1,-1 0,0 0,0 0,0 0,0 0,0 0,0 0,0 0,-1 0,1 0,0 0,-1 0,1 0,-1 1,0-1,1 2,0 13,-1 1,0 0,-2 0,-1 0,-1-1,-13 32,-98 214,-547 826,570-950,74-98,22-37,8-8,70-64,-80 67,205-189,691-601,-695 640,-194 146,0 0,0 1,0 1,14-6,-23 10,0-1,1 1,-1 0,0 0,1-1,-1 1,1 0,-1 0,0 0,1 0,-1 0,1-1,-1 1,1 0,-1 0,1 0,-1 0,1 0,-1 0,1 0,-1 0,1 0,-1 0,1 0,-1 0,1 0,-1 0,1 1,-1-1,0 0,1 0,-1 0,1 0,-1 1,1-1,-1 0,0 0,1 1,-1-1,0 0,1 0,-1 1,0-1,0 0,1 1,-1-1,0 0,0 1,0-1,0 0,0 1,1-1,-1 0,0 1,0-1,0 0,0 1,0-1,-1 1,-9 20,-1 0,-1-1,-2 0,-32 36,-204 224,-1107 1035,1296-1264,49-43,13-12,133-133,189-165,136-113,599-457,-924 775,176-97,-265 170,81-33,-112 51,0 1,1 0,0 1,0 0,1 1,22-3,-34 5,0 1,0 0,-1 0,1 0,0 0,0 0,0 0,-1 1,1 0,0-1,-1 1,1 0,-1 0,1 0,-1 1,0-1,0 0,1 1,-1 0,4 2,-4 0,0-1,0 1,0 0,0 0,-1 0,1 0,-2 0,1 0,0 0,-1 0,0 1,-1-1,1 0,-2 5,-2 23,-3-1,-1 0,-3 1,-1-2,-2 1,-23 34,-207 299,-208 171,-27-26,473-504,-94 104,98-101,14-12,69-52,210-166,343-256,43 13,-593 411,153-73,-216 118,0 0,36-10,-52 17,-1 1,1 0,-1 0,1 0,0 0,0 0,0 1,-1 0,1 0,0 0,8 1,-12-1,0 1,1 0,-1-1,0 1,0 0,0 0,0 0,0 0,0 0,0 0,0 0,0 1,-1-1,1 0,-1 1,1-1,-1 1,0-1,0 1,0 0,0-1,0 1,-1 0,2 1,-1 5,1 1,-2-1,1 0,-2 1,1-1,-2 0,-4 15,-14 31,-3-1,-45 72,-34 31,-8-2,-11-4,-152 144,241-263,-76 56,107-86,0 0,0 0,0 0,0 0,-1-1,1 1,0 0,-1 0,1-1,-1 1,1-1,-1 1,0-1,1 1,-1-1,0 0,1 1,-4-1,5-1,0 0,-1 0,1 0,0 0,-1-1,1 1,0 0,0 0,0 0,0 0,1 0,-1 0,0 0,1 0,-1-1,1 1,-1 0,1 0,0 0,1-1,28-42,65-72,172-160,190-146,-299 290,195-126,-313 232,1 1,1 2,66-29,-100 49,0 0,0 0,1 1,-1 0,1 0,-1 0,1 1,0 0,11-1,-18 2,1 0,0 0,-1 0,1 1,0-1,-1 1,1-1,0 1,-1 0,0-1,1 1,-1 0,1 0,-1 0,0 0,0 1,0-1,0 0,0 1,0-1,2 3,-1 0,-1 0,1 1,-1-1,0 0,0 1,-1-1,1 1,-2-1,1 1,-1 5,0 6,-1 1,-8 29,-15 21,-3-1,-52 85,-176 240,-329 353,228-303,290-351,54-67,13-15,4-9,-1-1,0 0,0 1,0-1,-1 0,1-1,-1 1,1 0,-1-1,3-3,91-75,254-239,-92 80,952-850,-852 810,-226 197,-120 76,0 0,1 0,1 1,27-8,-39 13,-1 0,0 1,1-1,-1 1,0-1,1 1,-1 0,1-1,-1 1,1 0,-1 0,1 0,-1 1,0-1,1 0,-1 1,1-1,-1 1,0-1,1 1,-1 0,0 0,2 1,-1 0,-2 0,1 0,0 0,-1 0,1 1,-1-1,0 0,0 1,0-1,0 0,-1 1,1-1,-1 1,0-1,0 1,0-1,-1 1,0 3,-11 29,-1 1,-3-2,-2 0,-38 52,-340 428,-64-11,234-285,195-190,-42 29,65-54,12-11,50-51,163-146,876-669,-799 686,-265 172,53-20,-72 32,-1 1,0 0,1 0,0 1,0 0,15-2,-22 4,-1-1,1 1,-1 0,1 0,-1 0,1 1,-1-1,1 0,-1 1,0-1,1 1,-1-1,0 1,0 0,1-1,-1 1,0 0,0 0,0 0,3 3,-3-2,1 1,-1 0,-1-1,1 1,0 0,-1 0,0 0,0 0,0 0,0 0,-1 0,1 0,-1 0,-1 4,-4 21,-2 1,-1-1,-3-1,0 1,-22 31,-273 407,-58-6,90-145,493-542,755-688,-709 709,-250 196,0-1,1 1,1 1,0 0,1 1,0 0,1 1,27-7,-44 13,0 1,0-1,1 1,-1 0,0 0,1 0,-1 0,0 0,0 0,1 0,-1 0,0 1,0-1,1 1,-1-1,0 1,0-1,0 1,0 0,0 0,2 1,-2 0,0 0,0 0,0 0,0 0,-1 0,1 1,-1-1,1 0,-1 1,0-1,-1 1,1-1,0 1,-1-1,0 3,-1 20,-2 0,-1-1,-1 0,-20 46,-145 270,-38-8,128-205,75-115,8-8,28-27,145-135,136-129,96-70,30 21,-380 296,3 1,2 3,2 2,90-37,-133 64,0 0,0 0,1 1,47-7,-59 12,-1 0,1 0,0 1,0 0,0 1,0-1,0 1,0 1,0-1,12 4,-15-2,0-1,0 1,-1 1,1-1,-1 1,0-1,0 1,-1 1,0-1,0 1,0 0,8 9,-6-3,1 0,-2 1,0-1,-1 1,-1 1,0-1,3 20,-2 16,-3 0,-3 1,-3-1,-3 0,-16 53,-133 348,-60-1,1-78,41-125,161-230,-1 0,-24 20,19-25,17-10,1 0,0 0,-1 0,1 0,0 0,-1 0,1 0,-1 0,1 0,0 0,-1 0,1 0,0 0,-1 0,1 0,0 0,-1 0,1 0,0-1,0 1,-1 0,1 0,0 0,-1 0,1-1,0 1,0 0,0 0,-1 0,1-1,0 1,0 0,0 0,-1-1,0-3,0 0,1 0,-1 0,1 0,0 0,1 0,-1 0,3-7,22-70,117-232,366-542,-242 514,-238 309,3 1,1 0,3 2,72-47,-101 72,1 0,0 0,1 1,0-1,-1 1,1 1,1-1,-1 1,0 0,1 0,10-1,-16 3,0 0,1 0,-1 0,1 0,-1 1,0-1,1 1,-1-1,0 1,0 0,0 0,0 0,0 0,0 0,0 1,0-1,0 1,-1-1,1 1,3 3,-1 0,0 0,0 0,-1 1,0 0,0-1,-1 1,0 0,2 9,1 4,-2-1,2 26,-6 23,-3-1,-21 85,-15 13,-9-1,-10-2,-138 246,171-364,-58 71,80-111,0 1,-1-1,1 1,-1-1,0 0,-1 0,-5 3,10-6,-1 0,1 1,-1-1,1 0,0 0,-1 0,1 0,-1 0,1 0,-1 1,1-1,-1 0,1 0,0 0,-1 0,1 0,-1 0,1 0,-1-1,1 1,-1 0,1 0,0 0,-1 0,1 0,-1 0,1-1,0 1,-1 0,1 0,0 0,-1-1,1 1,0 0,-1 0,1-1,0 1,0 0,-1 0,1-1,0 1,0 0,0-1,0 1,0 0,-1 0,1-1,0 1,0 0,0-1,0 1,0 0,0-1,0 1,1 0,-1-1,2-16,2-1,1 1,0 0,2 0,12-20,36-65,5 2,7 2,6 2,149-148,-198 222,1 1,2 0,1 2,37-21,-56 35,1 0,1 1,-1 0,17-5,-23 8,-1 0,0 0,1 1,-1-1,0 1,1-1,-1 1,1 0,-1 0,1 0,-1 1,1-1,4 1,-6 0,1 0,-1 0,0-1,0 1,0 0,0 0,0 1,-1-1,1 0,0 0,-1 1,1-1,-1 0,0 1,0-1,1 1,-1-1,-1 1,2 1,0 4,0-1,0 0,-1 1,0-1,-1 0,0 1,-1 7,-5 15,-1-1,-2 0,-2 0,-28 47,-4-6,-105 124,72-110,-5-3,-5-2,-134 95,165-135,-1-2,-3-1,-2-3,-2-1,-1-2,-3-3,-118 36,153-54,-1-1,0-1,0-1,-1-1,0-1,1-1,-1-2,-62-3,73 1,0-1,0-1,0-1,1 0,0-1,1-1,0 0,0-1,1 0,0-1,1-1,1 0,-21-16,20 12,0-1,2-1,0-1,2 1,0-2,2 0,0 0,-12-26,14 18,1-1,2 0,1 0,2 0,0-49,7 40,2-1,2 1,2-1,3 1,2 1,1 0,4 0,1 1,42-54,-34 58,1 1,3 1,1 1,1 1,2 1,2 1,1 1,2 2,0 0,2 2,1 2,1 1,1 1,65-15,-51 17,2 1,0 2,0 2,1 2,0 2,1 2,-1 2,0 2,1 2,-1 2,61 11,-91-11,0 1,-1 1,-1 0,0 2,0 1,36 17,-55-23,-2 0,1 0,-1 1,0 0,-1 0,0 0,0 1,-1 0,0 0,-1 0,0 1,0-1,7 17,-12-19,0 1,0 0,0-1,-1 1,-1 0,0-1,0 1,0 0,-1-1,0 1,0-1,-1 1,0-1,0 0,-1 0,0 0,0 0,-1-1,0 1,0-1,0 1,-11 5,-10 6,-2 0,0-2,-2 0,0-2,-1 0,0-1,-50 11,-52 9,-256 36,-346 7,-476 0,-6-24,1020-43,-427 16,218-13,356-9,-78-6,128 5,0 0,0 0,0 0,0 0,1 0,-1 0,0 0,0-1,0 1,0 0,0 0,0 0,1 0,-1 0,0-1,0 1,0 0,0 0,0 0,0 0,0-1,0 1,0 0,0 0,0 0,0 0,0-1,0 1,0 0,0 0,0 0,-1 0,1 0,0-1,0 1,0 0,0 0,0 0,0 0,-1 0,1 0,0-1,0 1,0 0,-1 0,1 0,0 0,0 0,-1 0,61-10,243-17,229-6,190 0,494-8,-3 40,-1038 6,205 27,-340-27,1 2,53 14,-86-19,1 1,-1 0,0-1,0 2,0-1,-1 1,0-1,0 2,0-1,9 7,-15-9,1 0,-1-1,1 1,-1 0,0 0,0 0,0 0,0 0,-1 0,1 0,-1 0,1 0,-1 0,0 0,0 0,-1 0,1 0,0 0,-1 0,0 0,0 0,1-1,-1 1,-1 0,1 0,-2 2,-4 3,0-1,-1 0,0 0,0 0,-1 0,0-1,0 0,-1-1,-13 6,-25 8,-1-1,-59 13,-200 36,-597 56,-315-34,-194-47,-1226-72,28-100,1912 78,603 45,-164-31,258 39,0 0,0-1,0 1,1-1,-1 0,0 0,0 0,1 0,-1 0,1 0,-1 0,1 0,0-1,0 1,0-1,0 1,0-1,-2-2,4 4,0-1,0 1,1-1,-1 1,0-1,0 1,0-1,0 1,1-1,-1 1,0-1,1 1,-1 0,1-1,-1 1,0-1,1 1,-1 0,1-1,0 1,-1 0,1-1,0 1,30-11,50-2,0 2,108-5,518-14,336 29,251 43,1430 141,-27 73,-1902-177,-472-53,-319-27,-9 0,-30-4,-134-14,-545-43,-425-19,-292 0,-1624-36,-12 48,1881 46,241-4,283-1,286 3,292 13,68 7,18 1,30 1,1 0,-1 2,53 2,375 12,274 13,258-2,215-16,1891-81,-35-84,-2555 130,-399 26,-94 5,-29 2,-94 12,-130 11,-562 41,-364-4,-234-34,-770-84,1481 4,-762-126,316-55,861 156,-329-125,463 144,3-3,-164-93,252 122,-78-58,111 74,0 0,1-1,0 0,2 0,-15-23,23 32,0 0,1 0,0-1,1 1,-1 0,1-1,0 1,0 0,1-1,0 1,0-1,0 1,1-1,0 1,0 0,1-1,-1 1,1 0,1 0,-1 0,1 0,0 0,0 0,1 1,-1-1,1 0,0 1,1 0,-1 0,1 0,0 0,0 1,0-1,0 1,8-3,7-2,1 0,1 1,0 1,0 0,32-4,17 1,105-2,562 29,278 57,208 33,1476 98,12-124,-1605-113,-259-34,-730 51,0-3,135-31,-248 46,1 0,-1-1,0 1,0-1,1 0,-1 0,-1 0,1 0,0 0,-1-1,0 0,1 1,-2-1,6-4,-9 6,0 0,0 1,0-1,1 1,-1-1,0 1,0-1,0 0,-1 1,1-1,0 1,0-1,0 0,-1 1,1-1,0 1,-1-1,1 1,-1-1,1 1,-1-1,1 1,-1-1,1 1,-1-1,1 1,-2-1,-38-12,1 6,-1 1,-56-2,-204-3,-641 13,-333 26,468-7,-1629 33,-1-62,1359-36,286-18,298-4,452 59,-56-18,89 23,0 0,1-1,0 0,0 0,0 0,0-1,-11-8,17 12,0-1,0 0,0 0,0 1,0-1,0 0,1 0,-1 0,1 0,-1 0,1 0,-1 0,1 0,0 0,0 0,0 0,0 0,0 0,0 0,0 0,0 0,0 0,0 0,1 0,-1 0,1 0,-1 0,1 0,-1 1,1-1,1-1,2-2,1 1,0 0,0 0,0 0,0 1,0-1,1 1,0 0,11-3,48-11,2 3,128-15,403-24,274 4,245 0,187-2,43-3,2904-91,-3071 127,-170 31,-207 38,-237 24,-459-56,133 38,-238-57,46 13,53 21,-92-31,1 0,-1 0,0 1,0 0,-1 1,0-1,0 1,-1 0,0 1,7 8,-13-14,1 0,-1 1,0-1,0 1,0-1,0 1,-1-1,1 1,-1-1,1 1,-1 0,0-1,0 1,0-1,0 1,0 0,0-1,0 1,-2 2,18-20,-11 12,1 0,-1 1,1-1,0 1,0 0,0 0,1 1,-1-1,1 1,0 0,0 0,0 1,0-1,0 1,1 0,-1 1,0-1,1 1,-1 0,0 1,1-1,-1 1,0 0,1 0,-1 0,0 1,0 0,0 0,-1 0,1 1,-1-1,0 1,0 0,0 1,0-1,-1 1,5 4,7 6,-1 1,-1 1,-1 0,-1 0,0 1,-2 0,12 28,40 132,34 345,-62 4,-34-499,1-3,-1-16,0 1,-1 0,0 0,0 0,-1 0,-1-1,0 1,-7 14,5-20,0 0,0 0,0-1,0 1,-1-1,0 0,0 0,1 0,-1 0,-1-1,1 1,0-1,-9 1,-15 5,-268 87,11-15,-116 17,-118 3,-110-9,-642 8,-8-85,-5-56,1-28,-484-22,1085 75,0 20,-1271 124,1856-117,0-3,-175-6,-191-32,211 11,-187-7,419 27,-1-1,1-1,0 0,1-1,-1-1,1 0,0-1,1 0,-28-13,43 16,0 0,0-1,1 1,0 0,0-1,0 0,0 1,1-1,0 0,0 0,0 0,1 0,-1 0,1 0,1 0,-1 0,1-8,-4-91,26-202,-9 195,2-27,47-737,-63 858,0 15,1 0,-1-1,1 1,-1-1,1 1,0-1,0 1,0 0,0-1,1 1,-1-1,1 1,-1 0,1-1,-1 1,1-1,0 1,0 0,0 0,0-1,0 1,0 0,1 0,-1 0,0 0,1 0,-1 0,1 0,0 0,-1 1,1-1,0 0,0 1,0-1,0 1,-1-1,1 1,0-1,0 1,3 0,189-30,-118 19,226-30,139-18,129-12,118-4,1047-60,14 110,-81 121,-10 67,-1475-144,541 51,-87-31,-103-35,-133-26,-174-4,-189 19,-1-1,0 0,46-17,-70 20,0 1,-1-2,16-8,-25 13,0-1,0 0,-1 0,1 0,-1 0,1 0,-1 0,0 0,0-1,0 1,-1-1,1 1,-1-1,2-4,-3 6,0 0,0 1,1-1,-1 0,0 1,0-1,0 0,-1 0,1 1,0-1,0 0,0 1,-1-1,1 0,0 1,-1-1,1 0,-1 1,1-1,-1 1,1-1,-1 1,0-1,0 1,1-1,-1 1,0-1,0 1,1-1,-1 1,0 0,0-1,0 1,0 0,0 0,0-1,0 1,-1 0,-5 0,0-1,0 1,0 0,0 1,-13 1,-67 11,-115 28,36-5,-312 56,-177 18,-136 3,-805 52,-2-101,1147-75,414 9,2-1,-1-1,0-1,1-1,-34-10,66 15,0 0,0 0,0 0,0 0,0-1,0 1,1-1,-1 1,0-1,1 0,0 1,0-1,0 0,0 0,-2-3,4 4,-1 0,1 0,0-1,0 1,0 0,0 0,0-1,0 1,0 0,0-1,1 1,-1 0,1 0,-1-1,1 1,0 0,0 0,-1 0,1 0,0 0,0 0,1 0,-1 0,2-1,4-3,1 0,0 1,0 0,0 0,1 0,13-3,14-4,57-12,27 2,191-16,324 6,151 37,924 111,-991-32,-549-60,188 48,-315-62,82 31,-113-37,0 0,-1 0,0 1,0 0,-1 0,0 1,10 9,-17-14,-1 1,1-1,-1 1,0 0,0-1,-1 1,1 0,-1 0,1 0,-1 0,-1 0,1 0,-1 0,1 0,-1 0,0 0,-1 0,0 4,-1-2,-1 0,1-1,-1 1,-1-1,1 0,-1 0,0 0,0 0,0 0,-1 0,0-1,-11 6,-6 3,0-1,-1-1,-49 16,-143 30,-409 43,-195-31,-530-57,985-30,-596-86,303-26,559 105,2-2,-151-63,216 78,2-1,0-1,1-1,2 0,0-1,-44-40,63 51,0-1,1 0,1-1,0 1,0-1,1 1,0-1,-3-13,6 16,0 0,1 1,0-1,0 0,0 0,1 0,0 1,1-1,-1 0,1 1,1-1,4-6,-2 4,0 1,1 1,0-1,0 0,1 1,0 0,1 0,13-7,-2 3,0 1,1 0,0 1,23-5,30-4,1 2,1 3,0 2,91-3,54 5,261 16,38 27,-4 16,890 176,-860-94,-496-119,0 1,-2 1,0 3,-2 0,55 33,-89-46,-1 0,0 1,-1 0,0 0,0 0,-1 1,10 15,-15-19,-1 0,1 0,-1 0,-1 0,1 0,-1 1,-1-1,1 0,-1 0,0 0,-1 1,-2 7,0-6,0 0,0-1,-1 1,0-1,-1 0,0 0,0 0,-1 0,-10 8,0-3,0 0,-1 0,-1-1,-27 12,-21 3,-1-1,-1-3,-2-2,-86 15,-34 1,-254 20,58-28,-2-12,-1-13,1-11,-480-56,148-42,589 81,3-4,-163-55,249 69,0-1,-56-29,83 37,1 1,0-2,0 1,1-1,1-1,-14-14,22 20,0 0,0 1,1-1,0 0,0-1,1 1,0 0,0 0,1-1,0 1,0-1,1 1,0-1,0 1,1-1,-1 1,2 0,-1-1,1 1,1 0,-1-1,1 1,0 0,1 1,0-1,0 0,0 1,1-1,0 1,7-5,4-2,0 0,1 1,1 0,0 1,37-13,-5 4,2 3,67-15,30 2,2 5,196-11,489 7,-433 35,0 12,571 81,-790-72,345 90,-458-97,113 46,-154-55,-1 1,-1 1,-1 1,31 23,-48-32,0 1,-1 0,-1 1,0 0,0-1,-1 2,-1-1,0 1,5 13,-9-16,0-1,-1 1,0 0,0 0,-1-1,0 1,-1 0,0 0,-1-1,0 1,0-1,-1 1,-5 8,0-4,0 0,-1-1,-1 0,0 0,-1 0,-1-1,0 0,-18 10,-4 0,-1-1,-1-1,-62 21,-17-3,-2-3,-2-4,-183 25,10-15,-316 11,116-33,-514-30,-474-109,811 23,572 82,2-3,-144-47,221 62,0-1,0 0,1 0,0-2,1 1,1-2,0 1,0-1,-23-23,34 29,1 0,0-1,0 1,0 0,1-1,0 0,1 1,-1-1,1 0,0 0,1 0,0-8,1 7,1-1,0 1,0 0,1 0,0-1,1 2,-1-1,2 0,-1 0,1 1,8-7,7-4,2 0,0 2,2 0,0 0,1 2,1 0,0 1,49-14,30-6,2 4,187-30,431-25,170 42,934 60,6 65,-1466-65,492 24,-174-9,-200-12,-183-12,-263-10,-1-1,44-5,-80 5,1-1,-1 1,0-1,1 0,-1 0,0 0,0 0,0-1,0 1,0-1,-1 0,1 0,-1 0,1 0,-1 0,0 0,0-1,0 1,-1-1,1 1,-1-1,0 0,0 0,0 0,-1 1,1-1,-1-1,0 1,0 0,0 0,-1-5,0-8,0 0,-2-1,-1 1,-1 0,-7-16,0-5,3 4,-5-14,3 1,2-1,4-94,14 116,-10 24,0 1,1-1,-1 1,0-1,1 1,-1 0,1-1,-1 1,1-1,0 1,-1 0,1-1,0 1,-1 0,1 0,0-1,-1 1,1 0,0 0,-1 0,1 0,0 0,0 0,1-1,1 2,-1 0,1 0,-1 0,1 0,-1 1,1-1,-1 0,0 1,0-1,0 1,0-1,0 1,0 0,-1 0,1-1,-1 1,1 0,0 3,9 13,-1-1,-1 2,-2-1,9 36,3 82,1 2,-19-134,0 1,0-1,1 0,0 1,0-1,0 0,1 0,0 0,0 0,0 0,7 5,-8-7,1-1,-1 0,1 1,0-1,0 0,0 0,0 0,0 0,0 0,0 0,0-1,1 1,-1-1,0 0,1 0,-1 1,0-2,1 1,-1 0,0 0,0-1,5 0,89-21,-80 17,-1 0,1 1,0 1,0 0,0 1,1 0,0 0,-1 2,26 0,19 8,92 20,-36-5,-113-22,0 0,0 0,0 0,0-1,0 1,0-1,0 0,0 0,0 0,0-1,0 1,0-1,0 0,0 0,0 0,0 0,0-1,-1 1,1-1,-1 0,0 0,1 0,-1 0,-1-1,1 1,0-1,-1 0,0 1,0-1,0 0,0 0,-1-1,1 1,1-5,18-29,-2 0,-2 0,-3-1,-2-1,-3 0,6-56,-15 85,0-1,-1 0,-1 1,0-1,-1 0,-7-18,7 24,-1 0,0 0,0 0,-1 0,1 1,-2-1,1 1,-1 0,0 0,0 0,0 0,-1 1,1 0,-1-1,-13-4,-24-6,-1 0,-1 3,0 0,-52-6,13 2,-384-77,-281-53,-16 30,-406 26,-14 61,665 19,-2833-105,2411 77,-404 31,411 8,-82 26,377 0,612-28,-1 2,0 0,1 1,0 0,0 2,1 1,-1 0,2 1,-1 1,1 1,1 1,1 1,0 0,0 1,-22 15,-5 9,2 0,2 3,3 0,3 2,-49 63,73-80,1 0,2 1,-15 41,-17 83,38-119,-65 292,8-32,42-208,5-24,4 1,3 0,-1 92,13-138,1 0,1 0,1 0,0-1,2 1,0-1,0 0,2 0,15 19,-8-15,0-1,2 0,0-1,1 0,2-1,22 12,3-2,1-2,1-1,2-1,0-2,2-2,53 11,213 38,450 49,341-12,-736-71,109 11,1292 99,14-70,-666-83,-6-70,-65-60,124-14,483 43,-941 75,-622 28,-1-3,-1-3,0-2,-2-4,126-44,-207 64,0 0,-1-1,0 0,0 0,0-1,0 1,-1-1,11-9,-14 9,0 1,-1-1,0 0,0 0,0 0,-1 0,0-1,0 1,-1 0,0-1,0-9,-2-16,-1 0,-3 0,-1 1,-2-1,-2 1,-22-42,-113-167,144 237,-181-244,151 210,-3 2,-1 0,-2 2,-69-47,82 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08.987"/>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0 784,'33'-11,"29"-11,54-21,23-11,-1 3,-18 13,-33 16,-58 32,-35 15,-61 82,-20 23,5-11</inkml:trace>
  <inkml:trace contextRef="#ctx0" brushRef="#br0" timeOffset="1">80 869,'60'-18,"44"-35,75-60,57-55,9-14,-23 20,-44 43,-49 66,-66 77,-70 76,-35 20,-9-11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30:33.753"/>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1237 3534,'0'3,"-1"-1,1 0,0 0,1 0,-1 0,0 0,1 0,-1 1,1-1,-1 0,1 0,0 0,0 0,0-1,0 1,0 0,0 0,1 0,-1-1,3 3,3 0,1 0,0 0,0-1,0 0,11 3,-18-6,339 94,-196-57,347 88,149 33,1225 246,23-130,-1325-233,-141-29,-144-17,-228 2,53-10,-72 3,-30 9,-1 1,0 0,0 0,1 0,-1 0,0-1,0 1,0 0,0 0,1-1,-1 1,0 0,0 0,0-1,0 1,0 0,0 0,0-1,0 1,0 0,1 0,-1-1,0 1,0 0,0 0,-1-1,1 1,0 0,0-1,0 1,0 0,0 0,0-1,0 1,0 0,0 0,-1-1,1 1,0 0,0 0,0 0,-1-1,1 1,0 0,0 0,0 0,-1 0,1 0,0-1,0 1,-1 0,1 0,0 0,0 0,-1 0,1 0,0 0,-1 0,1 0,-23-7,0 2,0 0,-48-3,-269-15,-183 5,-146 5,-982-3,-282-3,1872 18,-1240-11,20 55,1218-39,37-3,0 0,0 2,-51 13,71-12,23-1,268-4,-138-5,344-9,181-5,140-1,1872-26,-1878 33,-98-14,-112-23,-108-23,-103-20,-111-3,-228 76,79-47,-112 60,-1 0,0-1,-1 0,0-1,0-1,9-11,-18 20,0 0,0 0,-1-1,1 1,-1 0,1-1,-1 1,0-1,0 0,0 1,0-1,-1 0,1 1,-1-1,1 0,-1 0,0 0,0 1,-1-1,1 0,0 0,-1 1,1-1,-1 0,0 1,0-1,0 0,-1 1,1-1,0 1,-1 0,-2-3,-4-3,-1 1,0-1,0 2,0-1,-1 2,0-1,-1 1,-14-5,-33-10,0 3,-119-20,-357-19,-229 27,-164 26,-714 33,1318-23,-478 5,222-38,526 19,-83-22,122 26,0-2,0 0,1-1,-1 0,1-1,-19-13,29 18,0 0,0-1,0 1,1-1,-1 0,1 1,-1-1,1 0,0-1,0 1,1 0,-1-1,1 1,-1-1,1 1,0-1,0 1,1-1,-1-7,2 5,0 0,0 1,0-1,1 0,0 0,0 1,1 0,0-1,0 1,0 0,0 0,1 0,0 1,5-6,9-8,1 1,1 0,0 1,26-14,18-8,78-32,55-11,251-66,461-68,184 39,1195-16,-1360 169,-270 34,-445 7,-192-15,-1 0,1 2,-1 0,22 9,-40-13,1 0,-1 0,0 0,1 1,-1-1,0 1,0 0,0 0,0 0,2 2,-3-3,-1 0,1 0,-1-1,0 1,1 0,-1 0,0 0,1 0,-1 0,0 0,0 0,0 0,0 0,0 0,0 0,0 0,0 0,0 0,-1 0,1 0,0 0,-1 1,-3 3,0 1,-1-1,0 0,0 0,0 0,0-1,-1 0,1 0,-1 0,0-1,-9 4,-157 67,-95 15,-507 131,-221 33,-90-1,49-39,186-82,536-111,259-19,0-3,-61-10,104 10,0 0,0-1,0 0,0-1,1 0,-1-1,1 0,1-1,-15-9,22 13,1 0,-1 0,1-1,0 1,-1-1,1 0,1 1,-1-1,0 0,1 0,-1 0,1 0,0 0,0 0,0-1,0 1,1 0,0 0,-1-1,1 1,0 0,0-1,1 1,-1 0,2-6,2-2,1 0,0 0,1 1,0-1,0 2,1-1,0 1,1 0,14-14,18-14,2 2,52-34,92-49,243-112,455-163,1175-341,-1184 477,-249 101,-431 123,-180 31,1 1,-1 0,0 0,1 2,14 2,-29-3,0 0,0 0,0 0,0 0,0 0,-1 0,1 0,0 1,0-1,0 0,-1 1,1-1,0 0,0 1,-1-1,1 1,0-1,-1 1,1-1,0 1,-1 0,1-1,-1 1,1 0,-1-1,1 1,-1 0,0 0,1-1,-1 1,0 0,0 0,1 0,-1-1,0 1,0 0,0 0,0 0,0 0,0 0,0-1,0 1,-1 0,1 0,0 0,0-1,-1 1,1 0,0 0,-1-1,0 2,-6 7,0-1,0-1,-1 1,0-1,0-1,-18 11,-92 53,-147 63,-352 133,-61-8,63-54,481-166,-215 33,312-67,-1-1,-56-4,82 0,1 0,-1-1,1 0,0 0,0-2,0 1,-21-11,29 12,-1 0,1 0,0 0,0-1,0 1,0-1,1 0,-1 0,1 0,-1 0,1 0,0-1,0 1,1 0,-1-1,1 0,0 1,-1-1,1-4,0 1,1 0,0 0,1 0,-1 0,1 0,1 0,0 1,-1-1,2 0,-1 1,1-1,5-7,5-8,1 0,0 1,2 0,19-19,11-6,69-55,3 13,4 5,141-72,-46 45,250-88,-230 114,290-61,-372 113,1 6,255-9,-333 35,142 19,-176-11,0 1,-1 2,64 26,-86-28,0 1,0 1,-1 1,0 1,-1 0,31 30,-39-32,0 0,-1 1,-1 1,0 0,-1 0,0 1,-1 0,-1 0,6 17,-7-14,-1 0,-1 1,0 0,-1 0,-1 0,-1-1,-3 34,-2-22,-1 0,-1 0,-1 0,-22 49,-2-14,-3-2,-3-1,-3-2,-2-1,-70 72,6-22,-4-4,-159 114,124-115,-264 139,295-185,-3-5,-179 53,250-91,-1-3,0-1,-1-2,0-3,0-2,-57-3,91-2,-1 0,1-1,0 0,0-1,0-1,-18-8,27 9,-1 1,1-1,0 0,0 0,0-1,0 0,1 0,0 0,0-1,0 0,-5-8,7 8,0 0,0 0,1 0,0 0,0-1,0 1,1-1,0 1,0-1,1 1,0-1,1-10,1 4,0 0,2 0,-1 1,1-1,1 1,0 0,11-17,5-3,1 1,2 1,2 0,0 2,2 2,61-47,-16 22,1 3,2 3,107-44,-87 49,1 4,2 5,109-19,-103 33,1 4,180 3,-67 25,-190-11,1 1,-1 2,0 1,32 14,-49-16,1 0,-1 1,-1 0,1 0,-1 1,-1 1,1 0,17 20,-22-20,1 0,-2 0,1 1,-1-1,0 1,-1 0,-1 0,1 1,-1-1,2 22,-4-15,0 0,-1 0,-1 0,-1 0,0 0,-1 0,-10 27,2-11,-3 0,0-1,-2-1,-22 33,-17 11,-3-2,-3-2,-3-3,-101 83,22-35,-6-6,-181 102,157-116,-5-8,-201 71,258-117,-1-6,-1-5,-201 25,254-50,1-4,-81-6,108 0,1-2,0-2,-70-22,89 22,0-1,0-1,1-1,0-1,1 0,-20-18,27 19,2 1,-1-2,2 0,-1 0,2-1,-1 0,2-1,-10-20,12 20,1 0,0-1,1 1,0-1,2 0,0 0,0 0,2-29,1 23,2 0,1-1,0 1,1 0,2 1,15-36,-1 17,1 0,3 2,0 1,2 1,2 1,1 2,2 1,64-49,-23 28,2 3,3 3,1 3,161-60,-102 56,3 7,1 6,1 6,1 6,233-5,-227 26,0 7,0 6,-1 7,-1 7,200 61,-261-59,0 4,-2 4,-1 4,135 88,-177-99,-2 2,-1 2,35 40,-53-50,-1 1,0 2,-3 0,0 0,13 30,-21-37,0 1,-2 1,-1-1,0 1,-2 0,0 0,-1 0,-2 1,0-1,-1 0,-1 1,-1-1,-1 1,-1-1,0 0,-10 24,4-18,-2-1,-1 0,-1-1,0 0,-25 29,10-18,-2-2,-1-1,-44 35,8-17,-2-3,-2-3,-2-3,-133 54,83-49,-1-6,-3-5,0-6,-2-6,-1-5,-1-6,-173-4,242-12,1-2,0-4,0-2,1-2,-98-36,133 38,1 0,1-2,-44-31,55 34,1 0,0-1,1 0,0-1,1 0,0-1,-8-14,12 17,1 0,1 0,-1 0,2-1,0 1,0-1,0 0,2 0,-1 0,1-14,2 11,0-1,1 1,0-1,1 1,1 0,0 0,1 0,13-24,-6 15,2 1,1 0,1 0,29-30,-12 19,2 1,57-40,-15 22,2 4,1 3,150-56,-66 43,2 7,3 8,1 8,1 6,2 8,0 8,0 8,309 32,-382-14,0 4,-1 4,98 37,-153-44,-1 3,0 1,-1 2,-1 1,-1 3,38 32,-63-45,0 1,-1 0,0 1,-1 1,-1 0,-1 1,0 0,-1 1,-1 0,0 1,-2 0,0 0,-1 0,4 22,-8-27,-1 0,0 1,-1-1,-1 0,0 1,-1-1,0 0,-1 0,-1 0,0-1,-1 1,0-1,-1 0,0 0,-2-1,1 0,-1 0,-1 0,-16 16,15-18,-1 0,0 0,-1-1,0-1,0 0,-1 0,0-1,0-1,0 0,-1-1,0-1,-25 5,30-7,0-1,1 0,-1-1,0 0,0-1,0 0,1 0,-1-1,0 0,1 0,-1-1,1 0,0-1,0 0,0 0,1 0,-1-1,1 0,0-1,1 0,-1 0,-5-7,2-1,0 0,1-1,1 0,0 0,1-1,1 0,1 0,0-1,1 1,0-1,2 0,0 0,1 0,1-25,2 0,2 1,2-1,1 1,24-73,3 25,-30 80,0 1,1 0,0 0,0 0,1 0,0 1,8-9,-12 15,-1-1,1 1,0 0,0-1,-1 1,1 0,0 0,0 0,0 0,0 1,0-1,0 1,0-1,0 1,0-1,0 1,0 0,0 0,1 0,-1 0,0 1,0-1,0 0,0 1,0 0,0-1,0 1,0 0,0 0,-1 0,1 0,0 0,0 1,-1-1,1 0,-1 1,1-1,-1 1,3 3,3 5,0 0,-1 0,0 1,-1-1,7 20,5 26,-2 1,9 82,-23-134,0 3,0 0,1-1,-1 1,1-1,1 1,5 11,-8-18,1 0,0 0,-1 0,1 0,0-1,0 1,0 0,0 0,0-1,0 1,0 0,0-1,0 1,0-1,0 1,0-1,0 0,0 1,2-1,0 0,-1 0,1-1,-1 1,0 0,1-1,-1 0,0 0,1 0,-1 0,0 0,0 0,0 0,2-2,14-11,0-1,-1 0,-1-1,-1-1,17-23,65-104,-75 109,-17 26,1 0,1 1,-1-1,1 1,1 0,0 1,12-10,-17 15,1 0,-1 0,1 0,-1 1,1-1,0 1,0 0,-1 0,1 0,0 0,0 1,0 0,0 0,0 0,0 0,0 0,0 1,0 0,0 0,0 0,0 0,-1 1,6 2,-2 0,1 0,-2 0,1 1,0 0,-1 1,0 0,0-1,0 2,-1-1,0 1,0 0,-1 0,6 12,-11-17,-4-6,-8-9,-12-20,1-1,-26-50,-34-84,62 122,-310-659,169 292,131 307,5-1,-14-114,-54-578,83 640,10-171,32-153,-22 374,-5-46,-2 151,-1 0,1 0,-1 0,1 0,1 0,-1 0,0 0,1 1,0-1,0 0,0 1,4-5,-5 6,0 1,0 0,0 0,0 0,0 0,0 0,0 1,1-1,-1 0,0 0,1 1,-1-1,0 1,1-1,-1 1,1 0,-1-1,1 1,-1 0,1 0,-1 0,1 0,-1 0,1 1,-1-1,1 0,-1 1,0-1,1 1,-1-1,0 1,1-1,-1 1,0 0,1 0,0 1,3 3,1-1,-1 2,-1-1,1 0,-1 1,0 0,0 0,-1 0,1 1,-2-1,4 10,4 14,6 40,-11-46,48 236,-38-180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44:29.148"/>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0 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44:37.399"/>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 1223,'131'141,"58"54,16 5,-11-22,-22-32,-22-34,-17-28,-15-25,-6-17,-3-11,-3-7,1-3,3-2,2 0,4 1,2-1,2-2,0-5,-3-3,-4-6,-3-2,1-3,3 1,6-3,0-1,-2-3,-6-2,-7-2,-8-1,-4-3,-1 0,0 0,3-3,2-4,-1-5,-1-6,2-17,1-15,1-13,-5-8,-7-2,-9 4,-13 5,-13 7,-10 3,-8 5,-7 3,-6 7,-7 6,-5 8,-5 6,-2 7,-5 4,-3 3,-7 1,-4 1,-8-1,-3 1,-2 2,-1 3,1 2,3 5,1 2,1 3,-3 3,-1 5,-6 4,-2 4,-1 2,1 2,5 1,6 0,7 1,6-1,9 0,4 4,5 7,6 7,6 8,5 11,6 10,4 10,5 11,5 5,7 6,5 0,9 0,14-6,9-8,11-6,8-6,3-8,-1-4,8-3,11 1,7-3,1-4,-5-6,-6-10,1-12,6-15,2-11,2-5,6-6,0-6,10-3,3-3,-2-2,-2-1,-9-1,-10-1,-8 2,0 0,7-2,3 1,0-2,1-5,-1-3,-4-2,-1-1,24-23,20-25,-2-6,-8-2,-14 2,-3 4,2 1,4 5,10 0,8 1,11 2,10-4,8-11,37-28,22-19,25-17,8-2,6 10,-7 18,-9 23,-16 25,-19 25,-15 22,-16 21,-12 14,-6 11,-33 6,-34 5,-19 2,-13 3,4 1,7 2,12 0,8 3,2 4,5 5,-1 5,-4 6,3 7,1 18,-1 13,-9 3,-13-1,-10-3,-9-4,-9-7,-9-7,-8-6,-7-4,-2-2,-4 1,-1 1,-5 3,-2 10,-5 14,-4 8,-3 3,-5-4,-5-9,-3-11,-6-14,1-8,-3-14,-3-11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44:49.418"/>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307 406,'19'-6,"12"-8,27-15,21-8,17-5,4-1,-3 7,-4 4,-13 6,-7 2,-9 5,-17-1,-9 4,-5-3,-2 3,1 3,0 5,-11 3,-10 8,-12 5,-6 7,-2 7,0 6,3 4,1 4,2 1,-5-6,-7-1,-2 1,3 6,-3 5,2 0,-3 0,1-1,4-2,4 0,-2-1,0-2,-4-5,0-3,-3 1,2 1,3 2,3 2,5 1,2 1,2 1,1 0,1 1,-1-1,1 0,0 0,-7-7,-9-8,-1-14,1-14,-2-7,-5-1,-5 2,2-3,0 1,3-4,0 2,-4-3,-2-5,-4 2,-2-1,-2-4,0-3,4-2,3 3,-1 8,6 0,0-1,-3 1,-1 6,-10-8,2-6,0-4,7-4,3 0,-8 5,2 2,1 6,5 0,0-1,0 4,3-2,-1 4,-1 5,2-2,12 3,14 3,13 3,9 3,8 2,3 1,3 2,-5-7,-3-2,0 1,0 1,-4-5,-1 0,2 2,2 1,2 4,2-5,2-1,0 2,1 2,1 2,-1 1,0 2,0 1,-6-6,-3-2,1 1,2 1,1 2,-4-5,-1-1,1 2,2-5,3 1,-5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50:49.849"/>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1430 1261,'206'-52,"182"-33,131-14,93 0,54 8,28 16,11 23,-12 21,-16 23,-26 16,-26 15,-31 9,-26 5,-9-2,6-3,20-6,21-7,14-10,2-7,-7-8,-11-7,-22-6,-19-5,-20 0,-4 1,-1 3,0 7,-5 5,4 5,3-2,-9 0,-6-4,-13-4,-19-4,-15 0,-22-3,-26 2,-35 5,-82 7,-93 6,-83 4,-66 3,-48 1,-32 2,-30 1,-19-1,-25 0,-52-1,-137-1,-194 2,-216 3,-186 6,-134 6,-51 7,11 3,67 0,97-5,100-9,87-11,50-14,19-11,-9-8,-22-3,-25 3,-19 8,-7 10,-8 14,1 14,5 16,19 13,27 12,40 1,45-2,51-15,45-17,47-24,38-17,31-13,19 1,14 12,54 14,68 10,67 4,58-1,45-3,29-5,18-1,12-2,42-1,97 1,144-1,185-9,180-10,159-13,123-11,100-8,77-1,53 3,33 2,20 5,-10 6,-33 4,-46 2,-70-1,-78 0,-86 0,-83 1,-74 3,-73 5,-66 3,-54 3,-32 1,-20-3,-17-1,-18-5,-80 2,-98 4,-93 4,-80 3,-58 4,-42 3,-30 0,-25 1,-47-1,-128-3,-215 5,-266 9,-255 16,-197 15,-124 13,-51 7,9 2,44-5,62-10,68-10,58-18,55-17,44-19,47-16,47-12,44-5,42-1,37 5,34 9,42 10,49 12,59 10,64 8,67 6,108 0,108 0,89-1,64-1,41-1,23-1,15-1,7 1,10-1,45 2,98-1,153-7,167-11,165-13,130-13,95-12,59-6,35 0,3-1,-12 4,-27 5,-27 6,-17 15,-7 11,-2 9,-6 5,10 8,-4 3,-18 1,-38 1,-44-4,-49-5,-52-10,-48-3,-36-4,-28 6,-21 1,-28 7,-36-2,-57 3,-99 1,-106 1,-90-1,-67 0,-43 1,-23 2,-10 0,-2-1,2 0,0 0,-16 3,-77 3,-205 8,-236 5,-252 10,-200 2,-165 6,-80 0,-31-4,23-5,39-8,52-10,43-7,38-5,24 2,23 5,29 7,39 10,52 8,64 3,72-3,79-5,78-10,71-9,61-5,50-4,39 0,29 4,24 10,25 12,65 5,71 3,66-2,54-8,37-8,24-7,17-3,53-8,105-13,167-23,180-21,181-20,156-7,133-8,109 1,70 3,55 13,27 7,21 2,11-9,-1-10,-23-2,-37 7,-70 9,-74 14,-67 20,-65 15,-53 15,-51 8,-54 7,-73 4,-79 4,-96 4,-119 7,-119 1,-118-3,-92-6,-69-3,-44-3,-23-1,-12-2,-11-7,-23-7,-85-3,-187 28,-210 20,-227 28,-194 19,-146 12,-89 2,-41-6,9-13,36-16,56-21,57-27,53-23,41-21,30-19,27-8,31-3,30 4,33 6,40 8,49 13,50 10,53 10,57 7,64 8,70 6,117-1,119-1,103-3,75-2,50-1,33 0,17 2,11 3,10 5,69 12,121 8,166 6,163-3,154-14,121-17,73-21,49-18,27-14,28-9,19-2,28 1,15 6,15 2,8 3,-3 4,-13 10,-35 7,-36 8,-45 4,-35 8,-41 0,-41 3,-58-2,-71-2,-87 0,-158 0,-162 0,-134 0,-102 1,-73 2,-64 0,-55-2,-123 4,-160-9,-168-4,-190 5,-165 9,-126 10,-81 10,-40-1,-6-2,3-12,-1-7,-9-2,-6-3,0 5,6 5,21 10,37 10,60 7,75 4,91 1,98-4,107-6,107-7,108-11,101-7,118-4,102-2,77 1,51 2,33 2,21 2,14 4,9 7,10 9,54 19,94 25,126 19,139 2,135-21,122-37,99-40,68-30,53-25,29-8,26 0,3 9,-3 16,-9 16,-14 11,-7 7,3 1,-11-2,-26-4,-34 0,-53 0,-56 1,-58 2,-50 5,-52 3,-50 3,-51-1,-54 0,-108 0,-118 1,-100 1,-74 2,-58 1,-33-1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50:54.166"/>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265 31,'2'157,"-1"132,-1 107,-8 77,-11 61,-10 47,-7 60,0 62,6 51,11 24,16-3,18-36,19-53,12-68,6-62,-11-43,-11-26,-24-9,-18-2,-19-6,-12-15,1-24,13-34,12-44,11-50,10-52,5-68,3-69,-3-55,-3-39,-2-29,5-53,8-88,11-116,12-125,7-114,8-88,2-62,-5-37,-7-16,-15-3,-23-6,-27 4,-26 9,-16 18,-10 22,3 22,16 5,25 13,28 11,27 31,19 40,10 62,1 67,-10 105,-11 105,-16 88,-10 65,-7 40,-4 25,-2 26,-4 53,-3 80,-5 94,-21 117,-22 110,-18 93,-10 54,3 20,15 18,20-107,24-10,27 36,13-82,11 37,8 67,5 61,-2 26,-4-17,-3-43,7-67,-3-132,7-66,13-40,-1-74,-4-76,-11-71,-9-60,-5-49,-3-55,-2-62,0-59,-2-90,-7-82,-10-89,-17-67,-14-59,-11-43,-7-39,-1-21,7-18,9-12,15-7,15 1,14 5,13 19,6 26,4 43,-4 47,-8 53,-10 54,-10 57,-9 58,-4 84,-2 83,3 67,2 50,4 34,6 23,3 14,6 11,1 17,10 64,0 103,4 117,0 121,-1 115,-14 104,-17 72,-14 38,-5 11,-5-16,8-33,8-46,10-46,10-41,-3-31,-2-23,-14-22,-14-27,-12-31,-9-37,4-93,9-98,11-86,7-65,7-46,5-30,4-21,3-12,7-52,10-91,15-128,13-121,16-116,18-88,11-58,6-26,-1 0,-14 10,-23 16,-23 26,-23 25,-14 25,-14 18,-4 15,-5 16,2 15,-4 20,3 26,2 28,-1 33,2 34,2 34,5 33,-1 33,3 61,1 63,2 54,0 39,0 22,0 13,2 5,2 4,3 1,2 3,0 1,0 2,-1 7,-2 23,0 9,-9 195,-11 180,-14 133,-11 96,-6 48,-3 28,7 4,9-15,11-12,15-17,9-19,6-19,-1-18,-1-18,-3-22,1-29,7-35,11-40,15-39,12-38,10-41,3-40,-2-34,-10-65,-13-69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50:58.233"/>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416 689,'10'197,"6"141,3 82,9 53,2 23,2 21,1 22,-4 28,-6 31,-3 32,-7 18,0 1,-1-4,6-21,6-17,3-22,2-22,-2-32,-7-39,-5-48,-8-98,-5-104,-3-89,-1-65,0-43,0-23,0-13,1-3,-1-1,-1-1,-2-4,-1-46,-4-91,-4-114,0-137,5-136,13-127,16-93,10-53,1-23,-7 3,-13 32,-13 37,-13 38,-12 35,-6 34,-2 33,4 35,9 45,9 53,5 55,5 98,3 102,-1 87,1 66,-3 43,-2 29,-2 22,4 23,-1 75,-5 108,6 138,7 135,10 127,11 82,4 54,4 26,3 18,4 13,2 15,-2 18,-14 28,-12-4,-17-22,-16-52,-14-72,-6-92,-4-95,5-99,8-125,12-119,8-94,7-67,3-40,1-23,-2-54,-7-92,-16-118,-15-129,-13-123,-3-100,4-75,9-46,16-29,19-18,17-15,12-1,11 8,2 22,-5 26,-15 37,-20 37,-18 44,-18 45,-9 48,-6 46,-2 52,10 101,15 108,13 93,10 71,6 48,6 32,3 30,4 63,-1 101,-8 133,-4 121,-9 109,-6 85,-7 68,-3 60,-3 24,1 10,2-9,-1-7,4-27,6-25,10-25,10-37,18-37,14-43,20-39,11-33,6-25,-2-22,-13-75,-14-91,-15-83,-12-68,-6-50,-4-41,-2-31,-3-21,3-56,2-97,6-139,8-157,8-149,8-106,9-72,6-35,-4-17,-13-12,-19-11,-22 1,-20 12,-15 20,-9 29,-5 39,-2 42,0 47,5 49,2 55,7 63,11 112,11 119,11 101,7 77,5 50,-1 32,4 19,9 10,9 20,12 51,13 87,8 111,1 122,-8 127,-17 112,-13 87,-16 52,-8 32,-2 4,9-4,7-19,14-17,6-24,7-31,-1-40,-3-49,-10-52,-10-57,-6-123,-4-135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7:51:16.436"/>
    </inkml:context>
    <inkml:brush xml:id="br0">
      <inkml:brushProperty name="width" value="0.05" units="cm"/>
      <inkml:brushProperty name="height" value="0.05" units="cm"/>
      <inkml:brushProperty name="color" value="#FFFFFF"/>
    </inkml:brush>
  </inkml:definitions>
  <inkml:trace contextRef="#ctx0" brushRef="#br0">1 0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56:46.989"/>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266 830,'5'27,"-2"-1,-1 0,-2 42,-14 81,9-113,-171 2255,168-1933,18 77,2-301,35 155,6-85,-42-173,1-1,1-1,1 0,28 40,-18-37,2 0,1-2,2-1,1-1,62 45,185 94,143 50,42-18,-12-46,-443-151,330 102,4-15,4-15,544 45,38-99,-1-58,-137 4,904 31,-3 60,104 16,-1530-57,385 2,-605-21,-1-2,59-14,-78 13,-1-1,0-2,0 0,-1-1,38-24,-18 3,-1-1,-2-2,-1-2,-2-1,57-77,-41 39,-3-1,57-123,-65 105,-5-2,-3-1,-5-2,-4-1,21-198,-32 75,-24-374,-15-953,27 1498,3-192,-6 176,-17-106,12 138,-1 1,-2-1,-2 2,-23-50,23 59,-2 2,0-1,-2 2,-1 0,0 1,-39-35,16 23,0 3,-3 1,0 2,-2 2,0 2,-51-17,-307-86,52 42,-1258-151,-22 127,1215 85,-650-62,762 44,-437-116,77-50,85 24,-13 44,343 103,-372-4,-254 52,450-1,159-7,-849 41,1040-38,0 4,-109 31,139-28,0 2,2 1,0 3,1 2,-47 32,47-24,1 3,2 1,1 2,2 1,1 2,3 2,1 1,1 1,3 1,2 2,-27 66,-1 23,6 1,6 3,7 1,5 2,-12 161,32-147,7 1,24 216,4-182,78 292,192 488,-235-800,136 267,-179-405,1-1,1-1,42 50,-45-63,1 0,1-1,1-1,0 0,1-2,32 17,-12-12,2-1,1-2,0-2,0-3,1-1,1-2,0-2,69 0,12-8,235-36,3-24,71-21,-48 6,1215-226,24 100,-258 148,-12 52,-1128 4,258 2,-123 1,-121 13,-233-16,0 1,0 0,0 1,0 0,10 6,-18-9,-1 1,0-1,0 1,0-1,1 1,-1 0,0 0,0 0,0-1,0 1,0 0,-1 0,1 0,0 1,0-1,-1 0,1 0,0 0,-1 0,1 1,-1-1,0 0,1 1,-1-1,0 0,0 2,-1 0,1-1,-1 1,0 0,-1-1,1 0,0 1,-1-1,1 0,-1 0,0 1,0-1,0-1,0 1,-4 3,-9 6,0-1,-26 14,-51 19,-126 40,-298 73,-171 16,-120 0,-363 32,-8-51,-1210-1,1981-150,156-7,222 4,-39-7,62 5,14-1,57-7,205-11,219-3,226-1,193 2,129 6,1030-1,-2 37,-1301 8,-196 12,-482-30,140 31,-223-38,0-1,0 1,0 0,0 0,0 0,-1 0,1 0,0 0,-1 1,1-1,-1 1,1 0,-1 0,0 0,0 0,3 3,-5-4,0-1,0 1,0-1,0 1,0 0,0-1,0 1,0-1,-1 1,1-1,0 1,0 0,0-1,-1 1,1-1,0 1,-1-1,1 0,0 1,-1-1,1 1,-1-1,1 1,0-1,-2 1,-25 13,-48 5,-1-2,-91 7,-468 43,-260 6,-175 2,-3100 79,3582-160,236-15,334 20,1-1,-1-1,1-1,0 0,-31-12,48 15,-1 1,0 0,1-1,-1 1,1 0,-1-1,0 1,1-1,-1 1,1-1,-1 1,1-1,0 0,-1 1,1-1,-1 1,1-1,0 0,0 1,-1-1,1 0,0 0,0 1,0-1,0 0,0 1,0-1,0 0,0 0,0 1,0-1,0 0,0 1,0-1,1 0,-1 0,0 1,1-1,-1 1,0-1,1 0,-1 1,1-1,0 0,5-5,1 1,-1 0,1 1,1-1,-1 1,0 1,14-5,67-23,118-25,323-51,210-6,160 5,616-14,2607 122,-3631 35,-281-15,41 1,-251-21,6 1,-1-1,1 1,-1-1,1 0,-1-1,1 1,-1-1,8-2,-13 2,1 1,-1-1,1 1,0 0,-1-1,1 0,-1 1,1-1,-1 1,1-1,-1 1,0-1,1 0,-1 1,0-1,0 0,1 0,-1 1,0-1,0 0,0-1,-4-27,-3 7,-65-252,21-35,0-108,-93-1289,136 1606,-19-287,25 321,4 60,2 17,7 41,7 77,-9-47,26 223,12 111,136 955,-126-1065,-5-99,-45-184,1 0,2 0,12 24,-20-44,-1 0,1 0,0 0,0-1,0 1,1-1,-1 1,0-1,1 0,3 2,-6-3,1-1,0 0,0 0,-1 1,1-1,0 0,-1 0,1 0,0 0,0 0,0 0,-1 0,1 0,0 0,0 0,-1 0,1 0,0-1,0 1,-1 0,1 0,0-1,-1 1,1-1,0 1,-1-1,2 0,2-5,0 0,0 0,-1 0,0 0,0 0,0-1,-1 0,3-13,8-37,7-71,5-166,5-483,-12 220,-14 438,5 2,28-135,-35 243,0 0,1 0,-1 0,2 1,5-12,-9 19,0 1,1-1,-1 1,0-1,1 1,-1-1,0 1,1 0,-1-1,1 1,-1-1,1 1,-1 0,1 0,-1-1,1 1,-1 0,1 0,-1-1,1 1,0 0,-1 0,1 0,-1 0,2 0,-1 0,0 1,0 0,0-1,0 1,0-1,0 1,0 0,-1 0,1 0,0-1,0 1,0 0,-1 0,1 0,-1 0,2 2,6 16,0 0,-1 1,8 39,30 183,32 357,-63-411,-14 237,-22-205,16-185,-2 0,-1 0,-24 59,29-84,0-1,-1 1,0-2,-1 1,0 0,-1-1,1 0,-1-1,-11 10,14-15,1 0,0 0,-1 0,1 0,-1 0,1-1,-1 0,0 1,1-2,-1 1,0 0,0-1,0 1,0-1,0 0,1-1,-1 1,0-1,0 1,0-1,0 0,1 0,-1-1,0 1,1-1,-7-4,0-2,-1 0,2 0,-1-1,1-1,1 0,-1 0,2 0,-1-1,2 0,-7-14,-8-19,2-1,2-1,-14-62,0-35,6-1,6-2,0-274,25 239,8 0,64-314,-64 439,21-60,-14 71,-21 44,0 1,1-1,-1 0,0 1,1-1,-1 1,0-1,1 0,-1 1,1-1,-1 1,1-1,-1 1,1-1,-1 1,1 0,0-1,-1 1,1 0,-1-1,1 1,0 0,0 0,-1 0,1-1,1 1,-2 1,1 0,0 0,-1 0,1-1,-1 1,1 0,-1 0,1 0,-1 0,0 0,1 0,-1 0,0 0,0 0,0 1,0-1,1 0,-2 2,-1 47,-4-9,-2 0,-19 56,4-31,-62 121,54-130,-3-2,-2-1,-2-2,-2-1,-3-3,-2-1,-1-2,-3-2,-1-3,-3-2,0-2,-3-2,0-3,-2-2,-112 37,100-45,-1-4,0-3,-1-4,0-2,0-3,-1-4,-122-13,129 3,0-2,1-4,1-2,0-3,1-3,2-2,0-3,-83-53,106 55,1-1,2-1,0-3,2 0,2-2,1-1,-28-43,38 48,3-2,0 1,2-2,1 0,2-1,1 0,1-1,2 0,-6-61,12 56,1 1,2-1,2 1,2-1,1 1,15-50,-5 38,2 0,2 1,3 2,31-52,-6 27,2 2,3 3,4 2,2 3,102-84,-83 85,151-91,-160 113,118-47,-154 73,1 2,67-13,-99 24,1-1,-1 1,1 0,-1 0,1 0,-1 0,1 0,0 0,-1 1,5 0,-8 5,-11 3,-26 7,-1-1,-68 16,-318 64,-222 14,-169-1,-2556 113,2889-228,328-7,143 12,0 0,-1-1,1 0,0 0,-15-8,26 11,0-1,0 1,0 0,0-1,1 1,-1-1,0 1,0-1,0 1,1-1,-1 0,0 1,0-1,1 0,-1 1,1-1,-1 0,1 0,-1 0,1 0,-1 0,1 0,0 1,-1-1,1 0,0 0,0 0,0 0,0 0,0 0,0 0,0 0,0 0,0 0,0 0,0 0,1 0,-1 0,0 0,1 0,0-1,3-3,1 1,0-1,0 1,0 0,1 1,-1-1,1 1,0 0,0 0,6-1,73-25,2 4,121-19,491-59,240 12,2149-28,-2406 132,-286 21,-386-33,-1 1,0 0,1 1,-1 0,0 0,14 8,-23-10,1-1,0 0,-1 1,1-1,-1 0,0 1,1-1,-1 1,1-1,-1 1,0-1,1 1,-1-1,0 1,1 0,-1-1,0 1,0-1,0 1,0 0,1-1,-1 1,0-1,0 1,0 0,-1 1,1-1,-1 0,1 0,-1 0,0 0,1 0,-1-1,0 1,0 0,0 0,0 0,0-1,0 1,0 0,-2 0,-11 6,-1-1,0-1,-1 0,-18 3,-149 25,-430 36,-289-2,-219-4,-136-11,-1178-3,17-103,1615-4,652 42,-218-53,348 64,0-1,0-2,1 0,-37-21,54 28,0-1,1 1,-1-1,1 0,-1 1,1-1,0 0,0-1,0 1,0 0,0-1,1 1,-1-1,1 1,-1-1,1 0,0 1,0-1,0 0,0 0,1 0,-1 0,1-6,1 5,0 0,1-1,0 1,0 0,0 0,1 0,-1 0,1 0,0 1,0-1,0 1,1 0,-1 0,1 0,-1 0,8-3,14-9,0 0,1 2,34-12,79-20,261-52,417-20,177 46,1109 90,-1197 70,-740-65,-1 8,173 56,-298-74,-2 1,1 3,50 30,-78-41,-1-1,0 2,-1-1,1 1,-1 1,-1-1,0 2,0-1,-1 1,10 17,-14-21,-1 0,0 0,0 0,-1 0,0 0,0 1,0-1,-1 0,1 1,-2-1,1 0,-1 1,0-1,0 0,0 0,-1 0,-5 11,0-3,-1 0,0 0,-1-1,-1-1,0 1,-1-2,0 1,-22 16,-8 4,-2-2,-85 44,-181 61,39-42,-319 66,-502 31,-90-90,3-110,864-16,-395-85,550 76,2-7,1-7,-155-73,243 89,1-3,-72-52,105 64,1-2,2-2,0 0,-28-37,44 47,2 0,0-1,1 0,1-1,1-1,1 1,-12-39,17 43,1-1,0 0,1 0,1 0,0 0,2 0,0 0,1 0,4-19,-1 15,2-1,0 1,2 0,0 1,1 0,23-32,-11 22,1 0,2 2,52-47,-11 24,3 2,1 3,2 4,3 3,100-39,18 7,365-85,325 14,-1 81,-109 66,-587 5,206 39,-334-38,86 30,-122-33,-1 0,0 2,-1 0,35 25,-48-30,0 0,0 1,-1 0,0 1,0-1,0 1,-1 0,0 1,0-1,-1 1,4 9,-6-11,0 1,0 0,-1 1,0-1,0 0,-1 0,0 0,0 1,0-1,-1 0,0 0,-5 14,1-6,-1 0,0 0,-1-1,-1 0,0-1,-20 24,2-7,-2-1,-58 48,-10-7,-3-4,-185 91,-396 127,392-189,-563 108,261-139,433-60,-260-26,345 14,0-3,1-4,0-3,1-2,-93-42,134 48,1-1,1-2,0 0,-31-29,45 35,0-1,1-1,1 0,0-1,1 0,0 0,-10-24,14 26,2-1,-1 0,2-1,0 1,0-1,2 1,-1-1,2 0,0 1,0-1,1 0,1 1,1-1,-1 1,2-1,0 1,1 0,0 1,1-1,7-12,1 3,0-1,2 2,0 0,38-37,-20 27,1 2,74-47,-29 32,1 3,2 4,2 4,110-29,-29 21,1 7,182-12,-89 29,1 12,-1 11,452 69,-567-49,-2 6,193 69,-281-79,-1 3,65 39,-95-50,-1 2,-1 1,0 0,-1 2,23 27,-35-35,0-1,-1 1,-1 0,0 1,-1 0,0 0,0 0,-2 1,1 0,-2-1,1 2,-2-1,0 0,-1 1,0-1,0 0,-2 1,0-1,0 1,-1-1,-1 0,-8 24,2-14,-1 0,-1-1,-1 0,-1-1,-1 0,-19 21,-3-1,-2-2,-77 62,-2-16,-4-6,-240 118,-445 133,-79-69,75-105,486-130,256-25,-112-13,161 10,0-1,0-1,1-1,-1 0,1-1,0-1,-21-12,35 17,1 0,-1 0,0-1,1 0,0 1,0-1,0 0,0 0,0-1,1 1,-1-1,1 1,0-1,0 0,0 0,1 0,-1 0,1 0,0 0,0 0,0 0,1-5,0 1,2 1,-1 0,1-1,0 1,0 0,1 0,0 1,0-1,1 0,0 1,0 0,0 0,9-9,7-7,1 1,1 2,1 0,26-16,20-9,100-47,156-47,522-117,128 79,-663 142,363 8,-505 30,-1 7,300 61,-395-54,-1 3,81 36,-120-42,-1 2,0 1,-1 2,50 39,-68-47,0 1,-1 0,-1 1,0 0,-1 1,0 1,-1-1,13 31,-18-34,0 2,-1-1,-1 0,0 1,-1-1,0 1,-1 0,-1 0,0-1,-1 1,-3 16,-1-9,0-1,-1 0,-2 0,0 0,-1-1,-1 0,-22 33,4-16,-1 0,-1-2,-66 57,23-33,-130 80,-151 50,91-74,-362 103,-383 23,43-122,791-108,0-8,-221-26,344 17,2-3,-94-29,128 34,1 0,0-2,1 1,-1-2,1 0,1 0,0-1,0 0,-12-14,20 19,0-1,0 0,0-1,1 1,0-1,0 1,1-1,-1 0,1 0,1 0,-1 0,1 0,0-1,0 1,1 0,0-1,0 1,1-7,1 1,1-1,1 1,0 0,1 1,0-1,0 1,1 0,1 0,0 0,13-14,7-5,0 1,3 1,56-42,-5 14,103-54,26 6,347-122,423-56,-591 198,745-61,-363 145,-567 17,335 72,-434-65,-2 5,0 5,-2 3,173 94,-228-104,-2 2,0 3,54 51,-77-63,-1 1,-1 1,-1 1,-1 1,-1 0,16 33,-24-40,-1 0,-1 0,0 1,-2 0,0 0,-1 0,-1 0,0 0,-1 1,-1-1,-1 0,-1 1,-1-1,0 0,-1 0,-1 0,0-1,-2 0,0 0,-1 0,-13 20,1-6,-1-1,-1-1,-2 0,-1-2,-38 32,7-13,-2-2,-108 61,48-43,-140 52,-199 42,-631 81,-91-107,126-90,249-76,708 23,-99-27,154 28,0 0,1-3,-51-26,76 33,-1-1,2-1,-1 0,1-1,1 0,0-1,-19-24,25 28,2-1,-1 1,1-1,0-1,1 1,0-1,1 1,0-1,1 0,-1 0,2-1,-1-10,2 6,0 0,2 0,0-1,0 1,2 1,0-1,0 0,12-24,0 8,0 2,2 0,0 1,32-35,8 1,3 2,3 3,2 3,3 3,86-50,5 10,4 8,274-99,-181 97,456-88,-368 119,2 16,1 14,0 16,412 44,-512-8,440 108,-311-10,-311-97,-1 2,96 62,-133-73,-1 0,0 2,-2 1,0 1,30 39,-44-49,-1 0,0 1,-2 1,0 0,0 0,-2 0,0 1,0 0,4 31,-8-33,-1 1,-1 0,0 0,-1 0,-1 0,-1 0,0-1,-1 1,0-1,-13 29,3-18,0 0,-1-1,-2-1,-1 0,0-1,-40 37,7-15,-2-2,-107 67,45-44,-135 56,1-23,-474 122,326-132,-2-17,-507 25,35-95,601-23,-303-62,411 50,2-8,2-6,-192-86,263 92,-135-88,171 94,1-3,-80-78,102 87,1-2,2-1,1 0,-21-40,32 47,0-1,2 0,1-1,1-1,-10-49,15 50,2-1,1 1,1 0,1 0,1-1,1 1,2 0,1 1,1-1,1 1,1 0,2 1,0 0,29-44,-15 31,2 0,2 2,58-57,-33 44,2 3,77-50,-16 26,3 5,2 5,191-64,-66 47,2 11,4 11,1 11,472-20,-550 61,0 9,260 41,-345-29,129 42,-174-44,-1 2,-1 2,55 33,-81-42,0 1,-1 1,-1 0,0 1,-1 1,0 1,24 33,-33-40,0 2,-1-1,0 0,0 1,-1 0,-1 0,0 0,0 1,-1-1,-1 1,0-1,0 15,-3-11,0 0,0 0,-1-1,-1 1,-1-1,0 0,0 0,-2 0,-11 18,2-5,-3-2,0-1,-1 0,-43 38,13-19,-3-3,-78 47,-184 74,106-77,-397 102,271-112,-4-14,-2-16,-554 1,658-51,-358-56,493 44,1-3,1-6,2-3,-106-48,170 61,1-1,0-1,-58-47,77 55,1-2,0 0,1 0,0-2,1 1,1-1,-15-27,20 31,1 0,0 0,0-1,1 1,1-1,0 0,0 0,1 0,1 0,1-20,2 17,-1-1,2 1,0-1,1 1,1 1,0-1,1 1,13-20,-3 8,2 0,1 2,1 0,37-32,-10 17,1 1,63-35,0 11,3 5,3 5,132-39,-34 28,336-54,230 36,-88 86,-574 3,0 6,150 37,-231-40,-1 1,53 25,-76-29,0 0,-1 0,1 1,-2 1,22 21,-30-27,0 1,-1-1,0 1,0 0,0 1,-1-1,0 1,0-1,0 1,-1 0,0 0,0 0,0 1,-1-1,0 0,0 1,-1-1,1 0,-1 1,-1-1,1 1,-1-1,0 0,-1 0,1 1,-1-1,-4 7,1-2,-1 0,-1-1,1 0,-2 0,1 0,-18 16,6-9,-1-1,-1 0,-31 17,4-7,-1-4,-1-1,0-2,-87 19,63-22,-2-4,0-3,-104-1,124-9,1-2,1-3,-1-2,1-2,-71-24,96 23,1 0,0-2,-42-27,55 30,1 0,0-2,1 1,0-2,1 1,-15-21,21 24,0 0,0-1,1 0,0 0,1-1,0 1,0-1,1 0,1 0,0 0,1 0,0-1,0 1,1 0,0 0,1-1,1 1,0 0,0 0,1 0,1 0,6-15,0 5,0 1,2 1,0 0,1 0,1 1,18-17,2 1,1 2,1 2,47-30,22-3,2 4,2 6,206-70,-43 39,394-69,486 8,-504 111,1 28,-1 28,1018 166,-751 24,-567-86,-279-95,123 74,-167-89,0 2,-1 1,-1 1,40 45,-55-56,0 1,-1 1,0-1,-1 1,0 0,-1 1,0 0,0-1,-2 1,5 24,-7-26,0 1,-1-1,-1 1,0-1,0 1,-1-1,0 0,-1 0,0 0,-1 0,0 0,-9 17,0-7,0-1,-2 0,0-1,-1-1,0 0,-36 27,4-8,-3-3,-75 39,-177 60,65-51,-296 60,-343 3,621-119,-311-10,230-45,278 20,-1-3,-83-29,120 34,1-2,0 0,0-1,1-1,1-1,-26-22,38 29,1-1,0 0,0-1,0 0,1 0,0 0,1-1,0 0,1 0,-1 0,2-1,-6-17,7 17,1 0,1 0,-1 0,1 0,1-1,0 1,0 0,1 0,1 1,-1-1,1 0,9-17,-1 5,2 1,0 1,1 0,1 1,0 1,27-25,4 2,2 2,82-51,183-79,-80 69,376-108,402-18,16 122,-846 100,0 8,309 47,-421-38,-1 4,100 37,-141-43,-1 1,0 1,0 1,-1 2,-1 0,25 22,-40-29,0-1,-1 1,0 0,-1 1,0-1,0 1,-1 1,0 0,-1-1,0 2,-1-1,5 21,-7-20,-1-1,0 1,-1 0,0 0,-1-1,0 1,-1 0,0-1,-1 1,-1-1,0 0,0 0,-7 12,-4 3,0-1,-2-1,-1 0,-1-1,-1-1,-27 23,-12 6,-2-3,-86 51,-41 7,-5-8,-255 91,-663 160,-116-85,65-127,909-123,-417-32,584 8,-150-36,208 38,0 0,1-2,0-1,1-1,-48-31,66 39,1-2,0 1,1-1,-1 0,1-1,0 1,1-1,-1-1,1 1,1-1,0 1,0-1,0-1,1 1,-4-14,6 12,0 0,1 0,0 0,1 1,-1-1,2 0,0 0,0 1,1-1,0 1,0 0,1 0,0 0,8-11,5-7,1 1,2 1,0 1,2 1,34-30,11-2,133-83,18 14,398-161,499-102,128 77,-34 120,-932 165,456 16,-617 18,151 30,-218-28,1 1,-2 3,84 38,-115-45,-1 1,0 1,0 0,-1 1,0 0,-1 2,0 0,-1 0,14 20,-20-24,-2 0,1 1,-1 0,-1 0,0 0,0 0,-1 1,0-1,-1 1,0 0,-1 0,0 0,-1 21,-3-13,0 0,-1-1,-1 1,0-1,-1 0,-2-1,1 1,-21 30,2-9,-2 0,-1-2,-64 62,13-27,-117 82,-163 77,-535 216,-110-75,733-292,-398 63,279-108,325-35,0-2,-115-18,155 15,1-1,-1-1,1-1,1-1,-1-2,2 0,-27-17,40 21,0 0,0 0,1-2,0 1,1-1,0 0,0 0,1-1,0 0,1-1,0 0,-8-20,10 17,0 0,1 0,1 0,0 0,1 0,1-1,0 1,1 0,0-1,1 1,4-14,3-3,1 0,1 0,2 1,1 1,25-39,3 5,2 2,67-71,177-145,-72 103,366-225,-216 186,9 16,8 16,525-170,-658 275,471-81,-313 123,-329 34,1 4,99 16,-138-12,0 2,-1 1,0 2,57 27,-76-30,0 2,0 1,-1 0,-1 2,-1 0,0 1,20 23,-25-24,-1 1,-1 1,-1-1,0 1,-2 1,1 0,-2 0,7 27,-9-20,0 0,-1 1,-2 0,-1-1,-1 1,-4 36,-2-17,-2-1,-3 0,-25 72,7-46,-60 109,19-66,-4-3,-100 114,79-115,-163 143,207-208,-2-2,-1-2,-92 49,126-80,0 0,-38 10,50-17,0 0,0 0,0-1,0-1,-1 1,1-1,0-1,-10-1,14 2,1-1,-1 0,1 0,-1-1,1 1,0-1,-1 0,1 1,0-2,0 1,0 0,1 0,-1-1,1 0,-1 1,1-1,-3-4,2 0,0 0,0 0,0 1,1-1,1-1,-1 1,1 0,0 0,0-1,1 1,1-10,2-14,2 0,1 1,2 0,1 0,1 0,19-38,12-15,5 2,3 1,3 3,4 2,124-127,-146 167,2 3,1 1,1 2,81-47,-106 69,-1 1,1 0,0 2,1-1,-1 1,1 1,0 1,0 0,0 0,0 2,0-1,0 2,20 3,-26-2,-1 0,1 1,-1 0,1 1,-1-1,0 1,0 1,-1-1,1 1,-1 0,0 1,-1 0,1 0,-1 0,0 0,0 1,-1 0,0 0,0 0,-1 0,0 1,0-1,-1 1,2 8,1 4,-1 0,-2 0,0 0,-1 35,-3-9,-16 81,-8-13,-73 197,-81 108,-15-57,151-291,-90 111,119-165,-1 0,-26 21,37-35,1 1,-1-1,0 0,0 0,0-1,0 1,0-1,-1 0,-9 2,13-4,0 0,0 0,0 0,0 0,0 0,0 0,-1-1,1 1,0-1,0 1,0-1,0 0,0 0,1 0,-1 0,0 0,0 0,0 0,1-1,-3-2,0 0,1-1,0 1,0-1,1 0,-1 0,1 0,0 0,1 0,-1 0,0-6,-2-22,1 0,1-1,3 1,6-59,7-4,3-1,38-121,-35 157,2 1,3 1,2 1,55-86,-70 127,1 0,24-24,-33 36,2 0,-1 1,0 0,1 0,0 0,0 0,0 1,10-4,-13 6,0 1,0-1,0 0,0 1,0 0,0 0,1 0,-1 0,0 0,0 1,0-1,0 1,0 0,0 0,0 0,4 2,-3-1,0 1,0 0,0 0,0 0,-1 1,1-1,-1 1,0 0,0 0,0 0,3 7,-1 0,0 0,0 0,-1 1,-1 0,3 20,-2-5,-2 0,-1 48,-7-12,-2-1,-3 0,-37 118,14-82,-5-3,-94 169,65-151,-5-4,-5-3,-5-4,-146 141,156-177,-3-2,-116 73,132-101,0-3,-3-2,-130 45,160-65,-2-2,1-1,-1-2,0-1,-1-2,1-1,-1-2,1-1,-57-10,75 8,1-1,0-1,1 0,-1-1,1-1,0 0,1-1,0-1,0 0,1-1,0 0,0-1,1-1,1 0,0 0,1-1,-13-21,14 16,0 0,2-1,0 0,1 0,1-1,1 1,1-1,0 0,2 0,0 0,1 0,1-1,1 1,5-22,3-1,2 0,2 1,1 0,3 2,1-1,2 2,41-58,-12 29,3 3,3 3,2 1,3 4,2 2,3 3,84-51,-86 64,1 2,1 3,3 4,0 2,1 3,2 4,0 2,90-10,-123 26,0 1,0 1,42 6,-58-2,-1 1,1 0,-1 2,0 1,25 11,-35-13,-1 1,0 0,0 1,-1 0,1 1,-2 0,1 0,-1 1,0 0,-1 1,0 0,-1 0,0 1,0-1,-1 2,-1-1,0 1,0 0,3 15,-4-9,-2-1,0 0,0 1,-2 0,0-1,-3 22,-2-10,0 0,-2 0,-18 47,1-21,-3-2,-1-1,-3-1,-72 88,37-61,-5-3,-2-4,-3-3,-4-3,-2-4,-138 79,185-121,-2-2,0 0,0-3,-75 18,107-31,-1 0,1 0,-1 0,1-1,0 0,-1-1,1 1,-1-1,1 0,-8-2,12 3,0-1,0 1,0-1,0 0,0 1,0-1,0 0,0 0,0 0,0 1,1-1,-1 0,0 0,1 0,-1 0,0-1,1 1,-1 0,1 0,0 0,-1 0,1 0,0-1,0 1,-1 0,1 0,0-1,0 1,1 0,-1 0,0-3,2-2,0 0,1 1,-1-1,1 0,0 1,0-1,1 1,0 0,5-6,8-7,1 0,33-26,16-4,1 4,116-55,8 13,3 9,321-81,-421 136,190-21,-262 41,0 1,0 1,-1 1,1 1,0 1,-1 1,1 0,-1 2,24 10,-39-13,-1 0,0 0,0 1,0 0,0 0,-1 1,1-1,-1 1,0 0,-1 1,1-1,-1 1,0 0,0 0,-1 0,0 0,0 1,0-1,-1 1,0 0,-1 0,3 12,-4 1,-1 0,-1-1,0 1,-2-1,0 0,-1 0,-1 0,-1 0,-13 27,-16 23,-3-1,-3-1,-2-3,-4-2,-2-1,-2-3,-3-3,-83 65,118-104,-1-1,-1-1,0-1,-32 14,49-25,0 0,0 0,-1 0,1-1,-1 0,1 0,-1 0,1-1,-1 1,0-1,1-1,-1 1,0-1,1 0,-1 0,1-1,-10-3,12 3,0 0,0 0,0-1,1 1,-1-1,1 1,0-1,0 0,0 0,0 0,0 0,1 0,-1 0,1 0,0-1,0 1,0 0,0-1,1 1,-1-1,1 1,0-1,0 1,0-1,1 1,0-7,1 1,1 0,-1 1,1-1,1 1,-1-1,1 1,1 0,0 1,0-1,0 1,1 0,0 0,0 1,1 0,0 0,0 0,0 1,1 0,0 0,0 1,0 0,15-5,10-2,-33 11,1 0,-1 0,0 0,1 0,-1 0,1 0,-1 0,0 0,1 0,-1 0,0-1,1 1,-1 0,0 0,1 0,-1-1,0 1,0 0,1 0,-1-1,0 1,0 0,1-1,-1 1,0 0,0-1,0 1,0 0,1-1,-1 1,0 0,0-1,0 1,0 0,0-1,0 1,0-1,0 1,0 0,0-1,0 1,0 0,0-1,-1 1,1-1,0 1,0 0,0-1,0 1,-1 0,1 0,0-1,0 1,0 0,-1-1,1 1,0 0,-1 0,1-1,0 1,-1 0,1 0,0 0,-1 0,1 0,0-1,-1 1,-27-13,26 13,-25-9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7:57:57.498"/>
    </inkml:context>
    <inkml:brush xml:id="br0">
      <inkml:brushProperty name="width" value="0.2" units="cm"/>
      <inkml:brushProperty name="height" value="0.2" units="cm"/>
      <inkml:brushProperty name="color" value="#9D6FB1"/>
    </inkml:brush>
  </inkml:definitions>
  <inkml:trace contextRef="#ctx0" brushRef="#br0">1205 1 24575,'-8'3'0,"0"0"0,0 0 0,-1 0 0,1-1 0,-1-1 0,1 1 0,-12-1 0,-8 2 0,-526 119 0,393-82 0,53-14 0,-167 45 0,291-75-1365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09.352"/>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1 741,'62'-58,"40"-50,57-61,13-10,-18 30,-33 71,-58 92,-86 104,-39 32,-10-10</inkml:trace>
  <inkml:trace contextRef="#ctx0" brushRef="#br0" timeOffset="1">1 943,'68'-34,"55"-54,77-69,48-50,32-19,-24 60,-75 103,-68 63,-53 31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7:57:58.585"/>
    </inkml:context>
    <inkml:brush xml:id="br0">
      <inkml:brushProperty name="width" value="0.2" units="cm"/>
      <inkml:brushProperty name="height" value="0.2" units="cm"/>
      <inkml:brushProperty name="color" value="#9D6FB1"/>
    </inkml:brush>
  </inkml:definitions>
  <inkml:trace contextRef="#ctx0" brushRef="#br0">2446 0 24575,'0'0'0,"-32"20"0,-154 92 0,-134 84 0,-1158 747-834,1151-721 834,297-201 0,17-13 0,1 1 0,0 1 0,-19 18 0,31-28 9,-1 0-1,1 1 1,0-1 0,0 0 0,-1 0-1,1 0 1,0 0 0,0 1 0,-1-1 0,1 0-1,0 0 1,0 1 0,0-1 0,-1 0-1,1 0 1,0 1 0,0-1 0,0 0-1,0 1 1,0-1 0,0 0 0,0 1-1,0-1 1,0 0 0,-1 1 0,1-1-1,0 0 1,0 0 0,1 1 0,-1-1-1,0 0 1,0 1 0,0-1 0,0 1-1,9-2-1540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7:57:59.521"/>
    </inkml:context>
    <inkml:brush xml:id="br0">
      <inkml:brushProperty name="width" value="0.2" units="cm"/>
      <inkml:brushProperty name="height" value="0.2" units="cm"/>
      <inkml:brushProperty name="color" value="#9D6FB1"/>
    </inkml:brush>
  </inkml:definitions>
  <inkml:trace contextRef="#ctx0" brushRef="#br0">792 1 24575,'-2'4'0,"0"1"0,0 0 0,1 0 0,0 0 0,0 1 0,0-1 0,1 0 0,0 0 0,0 6 0,0-7 0,0 1 0,0-1 0,0 0 0,0 0 0,-1 0 0,1 0 0,-1 0 0,0 0 0,0 0 0,-1 0 0,1 0 0,-1 0 0,0 0 0,0-1 0,0 1 0,-1-1 0,-4 7 0,-57 50 0,-94 68 0,-4 3 0,-61 90 0,201-195-55,2 0-1,-19 35 0,14-23-1142,-18 28-5628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7:58:38.236"/>
    </inkml:context>
    <inkml:brush xml:id="br0">
      <inkml:brushProperty name="width" value="0.2" units="cm"/>
      <inkml:brushProperty name="height" value="0.2" units="cm"/>
      <inkml:brushProperty name="color" value="#9D6FB1"/>
    </inkml:brush>
  </inkml:definitions>
  <inkml:trace contextRef="#ctx0" brushRef="#br0">6 2002 24575,'0'0'0,"0"0"0,-1 0 0,1 0 0,0 0 0,-1 0 0,1 1 0,0-1 0,0 0 0,-1 0 0,1 0 0,0 1 0,-1-1 0,1 0 0,0 0 0,0 1 0,0-1 0,-1 0 0,1 0 0,0 1 0,0-1 0,0 0 0,0 1 0,-1-1 0,1 0 0,0 1 0,0-1 0,0 0 0,0 1 0,0-1 0,0 0 0,0 1 0,0-1 0,0 0 0,0 1 0,0-1 0,0 0 0,0 1 0,0-1 0,1 0 0,-1 1 0,0-1 0,1 0 0,0-1 0,-1 1 0,1 0 0,-1-1 0,1 1 0,-1-1 0,1 1 0,-1 0 0,1-1 0,-1 1 0,1-1 0,-1 1 0,0-1 0,1 0 0,-1 1 0,0-1 0,1 1 0,-1-1 0,0 1 0,0-1 0,0 0 0,1 1 0,-1-1 0,0 0 0,0 1 0,0-1 0,0-1 0,20-77 0,52-130 0,53-72 0,-112 253 0,309-619 0,49 24 0,-351 593 0,-8 11 0,0 0 0,2 1 0,20-21 0,-26 35 111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7:58:46.390"/>
    </inkml:context>
    <inkml:brush xml:id="br0">
      <inkml:brushProperty name="width" value="0.2" units="cm"/>
      <inkml:brushProperty name="height" value="0.2" units="cm"/>
      <inkml:brushProperty name="color" value="#9D6FB1"/>
    </inkml:brush>
  </inkml:definitions>
  <inkml:trace contextRef="#ctx0" brushRef="#br0">13 1907 24575,'-13'11'0,"20"-23"0,0 1 0,197-283 0,25 10 0,281-309 0,42 30 0,-534 546 0,11-11 0,1 2 0,1 0 0,46-28 0,-75 53-105,-1 0 31,1 0 0,-1 0 0,0 0 0,0 1 0,1-1-1,-1 0 1,0 1 0,1-1 0,-1 1 0,1 0 0,-1-1 0,1 1-1,-1 0 1,1 0 0,-1 0 0,3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7:58:47.403"/>
    </inkml:context>
    <inkml:brush xml:id="br0">
      <inkml:brushProperty name="width" value="0.2" units="cm"/>
      <inkml:brushProperty name="height" value="0.2" units="cm"/>
      <inkml:brushProperty name="color" value="#9D6FB1"/>
    </inkml:brush>
  </inkml:definitions>
  <inkml:trace contextRef="#ctx0" brushRef="#br0">0 462 24575,'34'-16'0,"0"2"0,49-14 0,-28 9 0,350-100 0,86-32 0,-440 132 0,-14 6 0,0-2 0,-1-1 0,47-29 0,-77 40-78,-9 4 273,-8 3-1677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8:01:41.114"/>
    </inkml:context>
    <inkml:brush xml:id="br0">
      <inkml:brushProperty name="width" value="0.35" units="cm"/>
      <inkml:brushProperty name="height" value="2.1" units="cm"/>
      <inkml:brushProperty name="color" value="#4A0F6B"/>
      <inkml:brushProperty name="ignorePressure" value="1"/>
      <inkml:brushProperty name="inkEffects" value="pencil"/>
    </inkml:brush>
  </inkml:definitions>
  <inkml:trace contextRef="#ctx0" brushRef="#br0">0 2284,'150'11,"57"3,8-3,-18-3,-27-5,-26-4,-25-3,-21-1,-11 0,-8 0,-7-1,-2-1,3-6,2-4,0-4,-3 0,-3-5,-3-6,-5-6,-5-3,3-7,3-7,1-1,-4 1,-6 2,-8 3,-7 3,-7 1,-4 0,2-2,3-8,7-18,4-14,0-7,-4-3,-2-4,-4-1,-3 3,0 0,-4 3,-3-6,-2 0,-6 2,-2 10,-2 12,-3 13,0 14,-2 13,-2 15,-2 10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8:01:42.648"/>
    </inkml:context>
    <inkml:brush xml:id="br0">
      <inkml:brushProperty name="width" value="0.35" units="cm"/>
      <inkml:brushProperty name="height" value="2.1" units="cm"/>
      <inkml:brushProperty name="color" value="#4A0F6B"/>
      <inkml:brushProperty name="ignorePressure" value="1"/>
      <inkml:brushProperty name="inkEffects" value="pencil"/>
    </inkml:brush>
  </inkml:definitions>
  <inkml:trace contextRef="#ctx0" brushRef="#br0">1 1690,'93'-27,"39"-10,3-1,-7 1,-15 3,-20 3,-16 4,-14 1,-9-5,-6-3,-6-3,-2 0,-3 0,2-3,4-2,3-6,5-5,-1-2,-2-2,-3-1,-6 0,3-6,2-8,0-12,-3-6,-7-2,-6 5,-6 9,-6 10,-4 10,-3 11,-3 9,-3 7,-2 9,-1 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8:01:44.984"/>
    </inkml:context>
    <inkml:brush xml:id="br0">
      <inkml:brushProperty name="width" value="0.35" units="cm"/>
      <inkml:brushProperty name="height" value="2.1" units="cm"/>
      <inkml:brushProperty name="color" value="#4A0F6B"/>
      <inkml:brushProperty name="ignorePressure" value="1"/>
      <inkml:brushProperty name="inkEffects" value="pencil"/>
    </inkml:brush>
  </inkml:definitions>
  <inkml:trace contextRef="#ctx0" brushRef="#br0">0 2681,'22'-139,"12"-69,6-24,0 5,-4 22,-7 21,-2 17,-4 21,3 19,5 17,4 18,4 15,1 13,3 8,5 5,2 5,1 3,2 3,8 1,5 1,7 4,8 2,7 2,3 3,4 0,1 0,2 3,-3 2,4 4,2 4,3 1,0 2,-4 1,-7 1,-4 1,-6 1,-7 2,-8 3,-3-1,-3-1,0 1,-2 0,-1-1,-3 0,-5-3,-7-2,-6-3,-11 0,-9 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8:01:47.165"/>
    </inkml:context>
    <inkml:brush xml:id="br0">
      <inkml:brushProperty name="width" value="0.35" units="cm"/>
      <inkml:brushProperty name="height" value="2.1" units="cm"/>
      <inkml:brushProperty name="color" value="#4A0F6B"/>
      <inkml:brushProperty name="ignorePressure" value="1"/>
      <inkml:brushProperty name="inkEffects" value="pencil"/>
    </inkml:brush>
  </inkml:definitions>
  <inkml:trace contextRef="#ctx0" brushRef="#br0">1 2558,'16'-153,"8"-67,3-15,1 18,0 31,0 35,-4 33,-1 27,-1 16,0 7,3 7,0 4,1 3,-1 5,5 1,14-7,14-4,8-3,4 2,1 6,-4 9,-3 6,0 5,1 2,3-2,7 2,3 1,-2 2,-4 4,-4 1,-3 3,-5 2,-5 1,-4 2,-9 2,17-11,-4 0,-9 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8:05:11.716"/>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1703 833,'34'-42,"-31"36,0 1,1 0,0 0,0 0,0 0,1 1,-1-1,1 1,0 0,1 1,-1-1,1 1,0 0,-1 0,1 0,1 1,11-3,21-1,1 2,0 1,41 2,-25 1,512 1,201-3,1332-61,-1373 40,-231 12,250-9,513-68,-35 1,-80 60,0 39,-715-5,1964-4,1-95,-2234 81,988-59,-2 35,-1089 34,736 16,-734-10,0 1,72 18,-102-16,-1 1,0 1,0 1,-1 2,-1 0,29 20,-25-11,-1 1,-1 2,-2 0,0 2,25 33,103 158,-126-175,34 58,-4 2,-5 3,-5 2,55 181,-26 6,58 466,-131-720,92 769,-45 3,-46-503,13 989,-18-1199,-5-1,-5 0,-39 173,34-224,-2-1,-2-1,-43 77,41-90,-2-1,-1 0,-2-2,-1-1,-48 42,24-32,-2-1,-1-3,-87 43,-191 65,115-68,-314 68,-242-7,-280-56,-7-77,561-5,-3513-36,1605 15,0 34,2228-10,-1384 12,-1057 6,2041-31,407 0,-225-43,-262-90,536 113,2-6,1-4,3-5,2-5,-128-79,207 111,1-2,1-1,1-2,2 0,1-2,1-1,1-2,2 0,-28-44,12 2,4-3,3-1,4-1,3-1,-27-143,-23-417,55 135,79-835,163-459,-194 1661,6 1,6 1,7 2,100-203,-129 303,1 1,1 0,3 1,0 0,2 2,1 1,2 0,0 2,2 1,1 1,1 1,1 2,54-28,-36 26,1 3,1 2,1 1,0 3,55-6,272-20,-375 38,2143-75,652 89,-920 5,-1-45,-1047-5,1379-31,-454 58,-5 28,-416 67,-862-40,213 30,-546-56,0 6,185 64,-277-76,-1 2,-1 1,0 2,54 39,-75-45,-2 1,0 0,-1 2,-2 1,0 0,-1 2,-1-1,25 45,-39-57,0 0,0 0,-1 1,0-1,-1 1,2 19,-4 69,-1-34,42 448,32-1,35 378,-92-569,24 312,28 498,-69-945,15 317,3-403,-6-170,34-1307,-77 325,15 837,28-426,-10 628,0-3,1 0,0 0,2 1,6-21,-9 34,0-1,0 1,1 0,-1 0,1 0,-1 0,1 0,-1 0,4-3,-4 5,0-1,-1 1,1-1,0 1,0 0,0-1,-1 1,1 0,0 0,0 0,0-1,0 1,0 0,-1 0,1 0,0 0,0 0,0 1,0-1,0 0,0 0,-1 0,1 1,0-1,0 0,0 1,-1-1,1 1,0-1,0 1,-1-1,1 1,0 0,3 3,0 1,0-1,-1 1,0 0,0 0,0 0,-1 0,3 7,17 54,-3 1,15 112,-32-164,43 298,2 328,-46-363,-52 402,-35-257,82-405,1 1,1-1,1 1,0 0,2 0,0-1,6 27,6 7,24 63,7 26,-28-55,-4 1,-1 92,8 72,-19-353,-15-588,-35 0,-65 8,65 488,-111-277,-72 4,-40 20,226 373,-37-64,6-3,-71-184,118 245,5-2,3-1,4-1,4 0,-5-148,20 202,1 0,5-31,-4 53,-1 0,1 0,1 0,0 0,0 0,0 1,1-1,0 1,1 0,0 0,9-10,-12 14,1 1,0 0,0-1,0 1,0 0,0 0,0 1,1-1,-1 1,0-1,1 1,0 0,-1 0,1 0,0 1,-1-1,1 1,0 0,0 0,-1 0,1 0,0 1,0-1,-1 1,6 2,2 1,-1 0,0 1,0 0,0 1,-1 0,0 1,0 0,10 10,5 6,-2 2,-1 0,-1 2,26 43,-8 0,53 142,-46-74,-7 1,-6 2,-7 1,-7 0,-6 2,-14 240,-5-297,-4 0,-26 100,28-155,-1 0,-1-1,-2 0,-2 0,-1-1,-26 37,34-57,0 0,0 0,-1-1,-1 0,0 0,0-1,-1 0,0-1,0 0,-1 0,0-2,0 1,-22 6,22-9,-1-1,0-1,1 1,-1-2,0 0,1 0,-1-1,0 0,1-1,-1-1,1 0,0 0,0-1,-16-7,2-2,0-1,2 0,0-2,1-1,0 0,1-2,-19-22,-5-9,3-2,2-2,3-2,2 0,-52-119,48 78,5-2,4-1,-17-107,37 140,2 0,2-116,9 148,1 0,2 0,1 0,2 1,2 0,24-55,-26 71,2-1,0 2,2-1,0 1,1 1,0 0,1 1,29-24,-33 31,1 1,0 0,1 1,-1 0,1 0,0 1,1 1,-1 0,1 0,0 1,0 1,0 0,1 0,25 1,-25 2,1 1,-1 0,0 0,1 2,-1-1,-1 2,1 0,-1 0,0 1,0 1,-1 0,1 0,-2 1,1 1,-1-1,-1 2,0 0,0 0,-1 0,11 18,-10-13,-1 0,-1 1,0 0,-1 0,-1 1,-1 0,-1 0,0 0,-1 0,-1 1,-1-1,0 1,-2-1,0 1,-7 29,2-23,-2-1,-1 0,-1 0,-1-1,-1-1,-1 0,0 0,-2-1,-18 18,7-10,-2-2,-1 0,-1-2,-1-2,-1 0,-2-2,0-1,-1-2,0-1,-2-1,-69 18,67-24,-1-1,0-2,0-1,0-3,-1 0,1-3,-1-1,1-1,0-3,0-1,-65-19,68 13,0-2,1-1,0-2,2-1,0-1,2-2,0-1,2-2,1 0,1-2,-45-55,54 57,0-1,3 0,0-1,1-1,2-1,2 0,0 0,2-1,2 0,1 0,1-1,2 0,1 1,4-50,2 52,1 0,2 1,0 0,3 0,0 1,2 0,0 0,2 1,2 1,0 0,1 1,2 1,0 1,28-24,-25 25,2 1,0 1,2 1,0 1,1 1,0 1,1 2,1 0,0 2,1 1,0 1,0 1,41-3,-55 8,0 1,1 1,-1 0,1 2,-1-1,1 2,-1 0,0 1,-1 0,1 1,28 14,-35-14,-2-1,1 2,0-1,-1 1,0 0,-1 1,0-1,0 1,0 0,-1 1,0-1,0 1,-1 0,0 0,-1 0,0 1,0-1,-1 1,0 0,-1-1,0 1,0 9,-2 3,-1 0,-1 0,0 0,-2 0,-1-1,0 0,-2 0,-1 0,0-1,-21 30,0-5,-2-2,-2-1,-2-1,-81 69,52-58,-2-3,-2-2,-80 39,89-54,-1-4,-1-1,-1-4,-80 19,117-35,0-1,0-1,0-1,0-1,-1-1,1-1,0-1,-1-2,-26-5,46 7,0-1,0-1,0 1,1-1,-1-1,1 1,-1-1,1 0,0 0,-8-8,10 8,2 1,-1 0,0-1,1 0,0 0,-1 0,2 1,-1-2,0 1,1 0,0 0,0 0,0-1,1 1,-1-7,2 3,0-1,1 0,0 1,0-1,1 1,0 0,0 0,9-15,1 2,1 1,1 1,25-27,15-6,2 2,125-83,161-66,-13 45,-85 64,-203 76,1 0,-67 19,-92 20,-269 44,-211 24,-816 80,836-122,160-39,382-14,-65-11,92 12,1-1,-1 0,0 0,1 0,-1 0,1-1,0 0,0 0,-9-7,13 9,1-1,0 1,0 0,0 0,0 0,0-1,0 1,1-1,-1 1,0 0,1-1,-1 1,1-1,-1 1,1-1,0 1,0-1,0 0,0 1,0-1,0 1,0-1,1 1,-1-1,0 1,1-1,-1 1,1-1,1-1,2-4,1 1,0 0,0 1,0-1,1 1,0 0,0 0,1 1,7-5,44-23,2 3,1 3,97-30,412-96,793-94,-835 182,-433 55,107 3,-177 10,-25-4,0 0,0 0,1 0,-1 0,0 0,0 0,0 0,1 0,-1 0,0 0,0 0,0 0,0 0,0 0,1 0,-1 0,0 1,0-1,0 0,0 0,0 0,0 0,1 0,-1 0,0 1,0-1,0 0,0 0,0 0,0 0,0 1,0-1,0 0,0 0,0 0,0 0,0 1,0-1,0 0,0 0,0 0,0 0,0 1,0-1,0 0,0 0,0 0,0 0,0 0,-1 1,1-1,0 0,0 0,0 0,0 0,0 0,-1 1,-7 3,-1-1,1 1,-1-1,0 0,-18 2,-437 74,-418 27,-346 16,-228 6,-4195 285,4778-365,336-28,404-23,128 3,0 0,0 0,-1-1,1 1,0-1,0 0,0-1,1 1,-8-4,12 5,0 0,0-1,0 1,-1 0,1 0,0-1,0 1,0 0,0 0,0-1,0 1,0 0,0 0,0-1,0 1,0 0,0 0,0-1,1 1,-1 0,0 0,0-1,0 1,0 0,0 0,1 0,-1-1,0 1,0 0,0 0,0 0,1 0,-1-1,0 1,0 0,1 0,-1 0,0 0,0 0,1 0,-1 0,0-1,29-10,108-17,421-49,371-23,306-12,218 1,4217-135,-4919 243,-541 8,-189-4,-1 0,29 6,-49-7,-1 0,1 0,0 0,0 0,0 0,0 0,0 0,0 0,-1 0,1 0,0 0,0 0,0 0,0 0,0 0,0 1,-1-1,1 0,0 0,0 0,0 0,0 0,0 0,0 0,0 0,0 1,0-1,0 0,0 0,-1 0,1 0,0 0,0 0,0 0,0 1,0-1,0 0,0 0,0 0,0 0,0 0,0 0,0 1,0-1,1 0,-1 0,0 0,0 0,0 0,0 0,0 1,0-1,0 0,0 0,0 0,-34 6,-135 6,-570 12,-474 2,-360 0,-204-1,-53-2,73-2,172-5,241-5,281-3,295 3,286 10,341-6,130-14,1 1,0 0,0 0,0 1,-13 6,22-9,0 1,1-1,-1 0,1 0,-1 0,1 1,-1-1,1 0,-1 1,1-1,-1 0,1 1,0-1,-1 1,1-1,-1 1,1-1,0 1,0-1,-1 1,1-1,0 1,0-1,0 1,-1-1,1 1,0-1,0 1,0 0,0-1,0 1,0-1,0 1,0-1,1 1,-1 0,0-1,0 1,0-1,1 1,-1-1,0 1,1-1,-1 1,0-1,1 0,-1 1,1-1,-1 1,1-1,-1 0,1 1,0-1,7 5,0-1,0 0,1 0,-1-1,1 0,12 2,84 16,169 15,458 9,351-19,313-25,215-24,1673-63,-67 3,-2120 62,-378 13,-417 10,-295 1,-28 0,-106 5,-467 8,-414-3,-320-4,-201-5,-647-5,-1693 7,2658 11,152 19,153 23,163 25,171 19,191 1,343-90,-41 21,72-32,0 1,1-1,-1 2,1-1,0 1,0-1,-10 12,15-15,0 0,1 0,-1 0,0 0,1 0,-1 0,1 0,-1 0,1 0,0 0,-1 1,1-1,0 0,0 0,0 0,0 1,0-1,0 0,0 0,1 0,-1 0,0 1,1-1,-1 0,0 0,1 0,0 0,-1 0,1 0,0 0,0 0,-1 0,3 1,2 2,1 0,0 0,0-1,1 0,-1 0,1-1,0 0,-1 0,11 2,25 4,67 5,126-3,493-33,311-51,233-42,511-65,-5 1,-21 24,-873 95,-310 36,-508 22,122 12,-174-4,-14-4,0-1,0 0,0 0,0 1,0-1,0 0,-1 1,1-1,0 0,0 0,0 1,0-1,0 0,-1 0,1 1,0-1,0 0,0 0,-1 1,1-1,0 0,0 0,-1 0,1 0,0 1,0-1,-1 0,1 0,0 0,-1 0,1 0,0 0,-1 0,-13 5,0-1,-1-1,-16 3,-362 36,-304 5,-261 1,-191-3,-13-6,-1782 71,30 70,2232-118,234-15,205-20,182-25,48-5,11-3,9 0,1 0,-1 1,1 0,0 0,0 1,1 0,12-5,203-81,134-31,104-12,311-40,-574 140,377-17,-526 48,0 3,0 2,0 1,96 22,-137-24,0 1,0 0,-1 1,1-1,-1 1,1 1,-2 0,1 0,0 0,10 11,-15-13,-1 0,0 0,0 0,0 0,0 0,0 0,-1 1,1-1,-1 1,0-1,-1 1,1-1,0 1,-1 0,0-1,0 1,0 0,-1 6,-2-2,1 0,-1 0,0 0,-1-1,0 1,0-1,-1 0,-8 11,-4 1,0-1,-31 26,-15 3,-2-2,-2-3,-73 33,-347 135,272-135,-380 85,454-133,-1-6,0-5,-267-3,346-16,-1-2,1-3,1-2,-70-20,107 23,2-2,-1 0,1-1,0-1,1-1,1 0,0-2,-36-31,48 37,0-1,1 0,1 0,0-1,0 1,1-1,0-1,1 1,0-1,1 0,0 0,1 0,0-1,1 1,-1-13,3 12,1 0,0 0,1 0,0 0,1 0,0 0,1 0,1 1,0 0,0 0,1 0,1 0,15-18,-6 11,2 0,0 2,0 0,2 1,0 0,1 2,0 0,35-14,-8 7,2 1,0 3,1 2,74-12,-60 16,0 4,1 1,79 6,-106 1,0 1,0 2,-1 2,0 2,0 0,37 16,-60-19,-1 0,0 1,-1 0,0 1,0 0,-1 1,0 1,0 0,-1 0,-1 1,0 0,0 0,9 16,-14-17,-1 0,1 1,-2-1,1 1,-2 0,1-1,-2 1,1 0,-2 0,1 1,-2-1,0 0,0 0,-1 0,0-1,-1 1,-8 18,0-5,-1-1,-2 0,0 0,-2-1,0-1,-2 0,0-1,-33 26,4-8,-2-2,-1-2,-2-2,-2-3,0-1,-2-3,-1-2,-1-3,-1-2,-77 14,98-25,-1-2,0-2,1-1,-1-1,0-3,-72-10,92 8,-1 0,1-2,0 0,0-1,1-1,0 0,1-1,-1-1,2 0,0-2,-18-14,24 16,1 0,0-1,0 0,1 0,0 0,1-1,1 0,0-1,0 1,2-1,-1 0,2 0,0 0,1-1,-1-23,3 18,1 0,1-1,2 1,0 0,1 0,0 1,2-1,0 1,2 0,0 1,21-30,-6 17,1 0,1 2,2 1,0 0,3 2,0 2,35-21,-11 11,2 2,2 3,0 2,2 3,1 2,0 2,108-17,-120 29,0 2,0 2,1 2,66 7,-80-2,-1 2,-1 1,1 2,-2 1,1 1,49 25,-61-25,-1 2,0 0,-1 1,-1 1,-1 1,0 0,-1 1,-1 1,-1 1,0 0,-2 1,17 30,-18-24,-2 1,0 0,-2 0,-1 1,-2 0,-1 0,-1 1,-2 0,-1-1,-3 34,-3-13,-3 0,-2-1,-2 0,-3 0,-2-2,-36 72,18-54,-3-2,-3-1,-3-1,-66 69,67-84,-3-3,0-1,-3-2,-2-2,-80 45,106-68,-1-1,-1-1,0-1,-1-2,0 0,0-2,-1-1,0 0,-58 2,75-9,-1 1,0-1,1-1,-1 0,1-1,-1 0,1-1,0 0,-15-8,19 7,0 0,0 0,0 0,1-1,0 0,0-1,1 1,0-1,0 0,-9-15,9 11,1 0,0 0,1 0,0-1,1 0,0 1,1-1,0-13,1 6,1 0,2-1,0 1,0 0,8-22,3 2,2 1,2 1,2 0,1 1,2 1,1 1,2 1,34-35,5 4,3 1,3 4,2 3,108-65,-51 47,3 5,3 5,3 5,3 7,153-38,-161 57,2 5,0 6,2 6,0 4,233 10,-288 9,125 24,-161-21,0 2,-1 2,51 23,-73-27,-1 2,0 0,-1 1,0 1,31 28,-41-31,0 0,-1 1,0 0,-1 0,0 1,-1 0,-1 0,8 21,-10-20,-1-1,-1 1,-1 0,0 0,0 0,-2 0,0 0,0 0,-4 14,0-7,-1-1,-1 1,-1-1,-1-1,-1 1,-19 29,6-16,-2-1,-1-1,-45 43,18-26,-102 72,44-49,-2-5,-231 99,166-95,-316 82,343-117,-2-6,-178 12,257-37,-104-7,148 1,1-1,0-1,1-2,-43-13,63 17,-1-1,1 0,0 0,0-1,0 0,1 0,-1 0,1-1,0 0,0 0,1 0,0-1,-9-10,12 11,0 0,0 0,0 0,1 0,-1 0,1 0,1 0,-1-1,1 1,0 0,0 0,0 0,1-1,0 1,0 0,1 0,-1 0,5-8,2-4,2 1,0-1,1 1,1 1,0 0,27-25,8-3,3 3,60-40,56-21,4 6,209-84,691-211,263 47,901 14,28 253,-926 154,-195 66,-273 19,-292-12,-397-83,-165-61,0 0,0 0,-1 1,0 1,22 18,-33-25,0 0,0 0,-1 0,1 0,0 0,-1 0,1 0,-1 1,0-1,0 0,0 1,0-1,0 1,0-1,-1 1,1-1,-1 1,0 0,0-1,0 1,0-1,0 1,-1 0,-1 3,-1-1,0 0,0-1,-1 1,0-1,0 0,0 0,0 0,-1 0,0-1,0 1,0-1,0 0,0-1,-8 4,-23 8,0 0,-66 15,-180 26,-622 59,-434 11,-323 20,1175-103,-4175 337,3508-307,435-68,671-7,-1-2,-49-11,86 13,1 0,-1 0,-13-7,22 8,-1 1,1 0,-1-1,1 1,0-1,-1 0,1 0,0 0,0 0,1 0,-3-3,4 4,-1 0,0 0,1-1,-1 1,1 0,0-1,0 1,-1 0,1-1,0 1,0-1,0 1,0 0,1-1,-1 1,0 0,1-1,0-1,1 0,0-1,0 1,0 0,0 0,1 0,-1 0,1 0,4-3,11-7,1 1,0 0,1 1,35-13,95-30,270-62,531-69,344 12,278 26,219 38,134 39,3862 120,-4131 43,-268 34,-355 23,-683-71,-302-65,0 1,72 33,-113-44,1 1,-1 0,0 0,14 12,-20-15,-1-1,1 1,0 0,-1 0,0-1,1 1,-1 0,0 0,0 0,0 0,0 1,-1-1,1 0,-1 0,1 4,-1-4,0 0,-1 0,1 0,-1 0,1 0,-1 0,0 0,0 0,0 0,0-1,0 1,0 0,-1-1,1 1,-1-1,-2 3,-3 2,0-1,-1-1,1 0,-1 0,-11 5,-26 6,-1-1,-84 14,-232 20,-748 27,-409-25,-255-15,63-11,-1922 39,28 86,2225-47,315 4,356-5,494-52,197-44,1 0,1 1,-1 1,1 0,-16 11,30-17,0 0,1 0,-1 0,1 0,-1 1,1-1,0 0,0 1,0 0,0-1,0 1,0-1,-1 4,2-4,0 0,0-1,-1 1,2 0,-1 0,0 0,0 0,0 0,0 0,1 0,-1 0,0 0,1-1,-1 1,1 0,-1 0,1 0,-1-1,1 1,-1 0,1 0,0-1,1 1,6 5,1-1,1-1,-1 0,1 0,0 0,0-2,0 1,18 2,199 23,122-11,707-22,430-53,320-42,210-24,1064-51,-7 44,-1324 91,-270 46,-321 48,-378 36,-708-76,82 25,-145-36,1-1,-1 2,0-1,0 1,0 0,-1 1,1 0,-1 0,0 1,8 8,-15-13,0 0,0 0,-1 0,1 0,-1 0,1 0,-1 0,1 0,-1 0,0 0,1 0,-1 1,0-1,0 0,0 0,0 0,0 0,0 1,-1-1,1 0,0 0,-1 2,-1-1,1 1,-1-1,0 0,1 0,-1 1,-1-1,1 0,0-1,0 1,-1 0,-4 2,-15 6,-1 0,-1-1,0-1,-41 7,-232 37,-139-1,-832 47,-450-3,-322 0,789-39,-2397 112,1 36,1914-80,262 11,291 5,342-10,682-102,-168 53,316-79,0 1,0 0,0 0,1 0,-1 1,1 0,0 0,0 1,-8 6,15-10,-1-1,1 1,0-1,0 0,-1 1,1-1,0 1,0-1,-1 1,1-1,0 1,0 0,0-1,0 1,0-1,0 1,0-1,0 1,0-1,0 1,0-1,0 1,1-1,-1 1,0-1,0 1,1-1,-1 1,0-1,0 1,1-1,0 1,1 1,0-1,0 1,1-1,-1 1,1-1,-1 0,1 0,0 0,4 1,21 4,1-2,59 3,175-6,615-56,420-75,340-57,221-32,1098-95,5 67,-1208 148,-265 59,-372 46,-384 26,-614-23,148 29,-262-37,1 0,-1 0,0 0,1 1,-1 0,0 0,0 0,0 1,-1-1,8 6,-12-8,0 0,0 1,1-1,-1 0,0 1,0-1,0 0,0 1,0-1,0 1,1-1,-1 0,0 1,0-1,0 0,0 1,0-1,-1 0,1 1,0-1,0 1,0-1,0 0,0 1,0-1,-1 0,1 0,0 1,0-1,-1 0,1 1,0-1,0 0,-1 0,1 1,-25 10,-4-4,0-2,-32 3,-155 7,-522 2,-396-22,-342-11,-262 0,-1830 22,23 74,2356-31,403-2,394-5,360-34,26-5,6-1,13 0,0-1,-1 0,26-2,474-30,470-64,408-65,304-56,5286-821,-5811 830,-386 45,-559 100,-212 59,1-1,-1-1,-1 0,1 0,-1-1,21-14,-31 19,-1 1,1 0,-1-1,1 1,-1-1,1 0,-1 1,0-1,1 1,-1-1,0 0,1 1,-1-1,0 0,0 1,0-1,0 0,1 1,-1-1,0 0,0 1,0-1,-1 0,1 1,0-1,0 0,0 1,0-1,-1 0,0-1,-1 1,1-1,-1 1,1 0,-1 0,0-1,1 1,-1 0,0 0,0 1,0-1,0 0,-2 0,-23-5,1 1,-1 1,-42-1,-611 13,-461 69,-344 64,-1791 259,1915-174,486-25,831-188,1 2,-76 37,114-50,0 1,0 0,1 1,-1-1,1 0,0 1,-6 7,9-10,1 0,-1 0,0-1,1 1,0 0,-1 0,1 0,-1 0,1 0,0 0,0 0,0 0,0 0,-1 0,1 0,1 0,-1 0,0 0,0 0,0 0,0 0,1 0,-1 0,1 0,-1 0,0 0,1-1,0 2,2 1,0-1,0 1,0-1,0 0,0 0,0 0,1-1,-1 1,1-1,6 2,10 3,0-2,21 3,234 12,667-40,381-58,-624 32,1212-78,-37 35,-769 71,-361 48,-518-1,-198-23,-2 1,1 1,26 11,-49-17,-1 0,0 0,1 1,-1-1,0 1,0 0,0 0,-1 0,1 0,0 0,-1 0,0 1,1-1,-1 1,0 0,0 0,1 2,-3-3,0 0,1 0,-1-1,-1 1,1 0,0 0,0-1,-1 1,1 0,-1-1,1 1,-1-1,0 1,0 0,0-1,0 1,0-1,0 0,0 1,0-1,-1 0,1 0,0 1,-4 0,-14 9,0 0,-1-2,0 0,-1-1,0-1,-42 8,-16 2,-1-3,0-3,-1-4,-157-5,215-3,0-1,0-2,0 0,0-1,1-1,-41-16,59 20,0 0,0 0,0-1,0 0,0 1,1-1,-1 0,1-1,0 1,0-1,-3-4,5 6,0 0,0 0,0-1,0 1,1 0,-1 0,1-1,-1 1,1 0,0-1,0 1,0 0,0-1,1 1,-1 0,1-1,0 1,-1 0,2-3,2-1,-1 0,1 1,0-1,0 1,1 0,0 0,0 0,10-7,4-1,1 0,39-19,16-1,1 4,107-27,303-51,55 23,632-21,-752 93,-120 22,-128 11,-148-16,0 1,0 1,-1 1,25 11,-43-16,0 0,1 0,-1 1,0-1,-1 1,1 1,-1-1,0 1,0 0,-1 0,8 9,-6-2,0 0,-1 1,0 0,4 16,-2-5,9 25,3-1,1-1,3-1,2-1,2-1,39 48,-50-73,2 0,19 16,-29-29,-1 0,1 0,0 0,1-1,0 0,0-1,0 0,13 4,-18-7,-1 0,1-1,0 0,-1 0,1 0,-1 0,1 0,0-1,-1 1,1-1,-1 0,1 0,-1 0,0-1,1 1,-1-1,0 0,0 1,0-1,3-3,3-3,0 0,-1 0,1-1,10-15,-16 19,0 1,-1-1,1 0,-1 0,0 0,-1 0,1 0,-1 0,0 0,-1-1,1 1,-1 0,0 0,0-1,-1 1,0 0,-1-6,-4-22,-2 0,-2 1,-26-61,-60-90,79 154,-113-189,-230-292,-227-144,332 419,181 178,71 55,0 0,0 0,0 1,0-1,0 0,0 1,0 0,-1-1,1 1,0 1,-5-2,8 2,-1 0,1 0,-1 1,1-1,-1 0,1 0,-1 0,1 1,-1-1,1 0,0 1,-1-1,1 0,-1 1,1-1,0 0,-1 1,1-1,0 1,-1-1,1 1,0-1,0 0,0 1,-1-1,1 1,0-1,0 2,1 30,7 4,24 62,74 148,68 108,60 80,304 517,-316-510,-193-376,-4 1,-2 1,19 102,-39-145,0 0,-2 0,-4 39,1-49,0-1,-1 0,0 0,-1 0,-1 0,-11 21,10-25,0 0,0 0,-1-1,0 0,0 0,-1 0,0-1,-18 11,13-9,-1-2,0 0,-1-1,0 0,0-1,-30 7,3-6,0-1,0-2,-1-2,1-2,0-1,-62-12,-16-7,-222-71,96 5,5-10,4-10,5-9,6-9,6-10,-269-214,190 88,265 229,1-2,3-1,-49-71,74 97,0 0,1 0,0 0,1 0,0-1,-3-17,6 23,-1 0,1 0,0 0,1 0,-1 0,1 1,-1-1,1 0,0 0,1 1,-1-1,1 1,0-1,3-4,-2 4,0 1,0 0,0 0,1 0,-1 0,1 0,0 1,0 0,0-1,0 1,1 1,8-4,0 2,-1 0,1 1,0 1,0 0,22 0,10 5,0 1,-1 2,1 2,-2 2,62 23,5 9,-2 5,108 63,-115-51,-2 3,136 114,-156-107,-4 3,-4 3,78 107,-98-112,-4 3,-3 1,-4 3,40 109,-54-106,-4 2,-4 0,-3 0,-5 2,-3-1,-5 1,-10 103,-4-91,-3-1,-5-1,-5-1,-4-1,-4-1,-48 91,47-117,-3-2,-3-1,-83 96,99-131,-1-2,-1-1,-2-1,0-1,-2-1,-52 29,71-45,0-1,-1 0,0-1,0 0,0-1,-18 3,24-6,1 1,-1-1,0 0,1 0,-1-1,1 1,-1-1,1 0,0-1,-1 1,1-1,-8-3,9 2,0 1,0-1,0 0,0 0,0 0,1-1,-1 1,1-1,0 0,0 0,1 0,-1 0,-2-7,1 1,0 0,2 0,-1-1,1 1,1-1,0 0,0-13,4-15,2 1,2-1,1 1,3 0,17-41,9-11,5 2,4 1,4 2,108-137,-123 180,1 1,2 2,49-39,-73 67,-1 1,1 0,1 1,0 1,0 0,1 1,0 0,1 1,25-6,-34 11,-1 0,1 1,-1 0,1 0,0 0,-1 1,1 0,-1 0,1 1,-1 0,0 0,0 1,0 0,0 0,0 0,-1 1,1 0,-1 0,0 0,0 1,-1 0,1 0,-1 0,5 8,0-1,0 2,-1-1,-1 1,0 0,6 17,-3-2,-2 0,10 55,-11-19,-2 1,-4-1,-3 1,-10 67,-7-14,-5-1,-6-1,-5-2,-72 159,60-177,-99 153,100-185,-3-1,-101 101,115-133,-1-2,-61 40,75-56,0-2,-2 0,1-2,-49 17,60-24,-1 0,1 0,-1-1,1 0,-1-1,0 0,0-1,1 0,-1-1,0 0,0-1,1 0,-1 0,1-1,0-1,0 0,0 0,0-1,1 0,0-1,-15-11,14 7,0 0,0 0,1-2,0 1,1-1,1 0,-10-20,5 6,2-1,1 1,-12-54,12 22,3 1,3-1,2-1,3 1,12-77,6 34,4 1,5 2,4 0,5 2,4 2,5 1,110-163,-115 200,2 1,4 2,1 1,85-67,-110 101,1 0,1 1,1 1,0 1,1 2,1 0,0 2,1 1,49-12,-64 20,1 0,-1 0,0 1,1 1,-1 1,1-1,-1 2,0 0,1 1,-1 0,0 1,-1 0,1 1,-1 1,0 0,0 0,20 14,-18-7,1 1,-2-1,0 2,-1 0,0 1,-2 0,0 0,-1 1,0 1,-2 0,12 35,-8-13,-2 1,-2 1,-2-1,-2 1,-2 0,-5 58,-4-32,-3-1,-4 0,-2-1,-4-1,-3-1,-53 104,50-118,-3-1,-2-1,-2-1,-2-2,-3-2,-1-1,-3-1,-65 49,86-75,0-1,-1-1,0-1,-1 0,0-2,-1 0,0-2,-1 0,-26 4,39-10,0-1,0 0,0 0,0-1,0-1,0 0,0 0,0-1,0-1,0 0,1 0,0-1,-1 0,1-1,-11-6,13 5,0-1,0 0,0 0,1 0,1-1,-1 0,1-1,1 1,-1-1,2 0,-1-1,2 1,-1-1,1 0,-3-14,3 6,1 1,1 0,1-1,0 1,2-1,0 0,1 1,1 0,0-1,12-30,-4 20,1-1,2 1,1 1,2 0,31-39,-23 37,1 2,2 0,0 1,2 2,1 1,1 1,1 2,43-20,-50 27,1 2,1 1,-1 0,2 2,-1 1,1 2,0 0,0 2,1 1,-1 1,40 3,-57-1,0 1,0 1,0 0,19 7,-26-8,0 0,0 1,-1-1,1 1,-1 0,0 0,0 0,0 0,0 1,5 6,-7-7,-1-1,1 1,-1-1,0 1,0-1,0 1,0 0,0 0,-1-1,0 1,1 0,-1 0,0 0,0-1,-1 1,1 0,-1 0,-1 4,-1 0,0 0,0 0,-1 0,-1-1,1 0,-1 1,0-1,0-1,-12 10,-3 1,-1 0,0-2,-34 18,-1-4,-74 25,-36 2,-251 49,-409 29,-173-44,74-53,-1347-106,1410-29,213-30,574 107,-74-31,126 44,1-1,1-1,-1-1,-34-26,52 35,-1-1,1 1,0-1,0 0,1 0,-1-1,1 1,0-1,0 1,1-1,-1 0,1 0,0 0,1 0,-1 0,0-9,2 9,0 0,1 0,0 0,1 0,-1 0,1 0,0 0,0 1,0-1,1 1,0-1,0 1,0 0,0 0,1 0,0 0,7-5,8-6,1 1,1 2,0-1,0 2,30-11,28-8,99-24,629-97,317 42,1516 54,-1485 94,-299 34,-589-26,-249-44,1 2,-1 0,0 1,0 1,31 17,-47-23,-1 0,1 0,0 0,-1 0,0 0,1 1,-1-1,0 1,0-1,0 1,0-1,0 1,0-1,0 1,0 0,0 2,-1-3,0 1,0-1,0 0,-1 1,1-1,0 0,-1 1,1-1,-1 0,1 1,-1-1,0 0,1 0,-1 0,0 1,0-1,0 0,0 0,0 0,-2 1,-10 6,0 0,-1-1,0 0,-1-1,1-1,-1 0,-20 4,-244 49,-142 2,-804 69,-404 17,-228 13,-45 6,137-11,339-42,903-88,153-28,343 3,0-1,1-2,-1 0,1-1,-43-15,66 19,0 0,1 0,-1-1,1 1,0-1,-1 1,1-1,0 0,0 0,0 0,0 0,0 0,1 0,-1 0,-1-3,2 3,1 0,-1 0,1 0,0 1,0-1,0 0,0 0,0 0,0 0,1 0,-1 1,1-1,-1 0,1 0,0 0,-1 1,1-1,0 0,0 1,2-2,3-4,0 0,0 0,1 1,0 0,13-9,10-4,36-19,253-98,783-220,466-69,2089-423,-2096 530,-417 102,-492 99,-537 92,-110 23,-8 0,-33 3,-487 52,-577 68,-468 58,-305 41,-124 24,73 2,314-31,424-50,584-87,557-75,39-4,11-2,129-27,681-110,650-79,487-33,1290-95,-22 98,-1643 176,-551 70,-758 26,-254-21,0 1,27 9,-39-12,-1 1,1-1,-1 1,1-1,-1 1,0 0,1 0,-1 0,0-1,0 1,1 0,-1 0,0 0,0 1,0-1,0 0,-1 0,1 0,0 1,0 1,-1-2,0 1,0-1,-1 0,1 0,0 1,-1-1,1 0,-1 0,0 0,1 0,-1 0,0 0,0 0,0 0,0 0,0 0,0 0,0 0,0 0,0-1,0 1,-2 1,-9 4,1 0,-1-1,-16 6,-230 56,-741 106,-513 51,-297 34,-53 15,252-28,451-61,646-114,500-71,10-1,32-9,167-32,727-115,590-46,388 8,148 59,-121 98,-378 114,-984 2,-442-54,156 51,-249-65,-1 2,0 0,-1 3,-1 0,0 1,29 22,-51-32,0 0,-1 0,1 1,-1-1,0 2,0-1,-1 0,4 8,-6-10,-1 0,1 0,-1 0,0 0,0 0,-1 0,1 0,-1 0,0 0,0 0,0 0,-1 0,-1 5,1-3,-2 0,1 0,-1 0,0 0,-1 0,1-1,-1 1,0-1,-6 5,-2 3,-1-2,-1 0,-27 17,-11 1,-1-2,-1-2,-66 20,-305 77,-125-5,-836 94,-998 29,10-84,1177-100,383-30,469-24,337-4,32-1,119-5,506-10,406 7,279 19,1563 94,-1686-28,-314 7,-599-40,-241-31,68 20,-117-27,0-1,0 2,14 6,-21-9,0-1,0 1,0 0,0-1,-1 1,1-1,0 1,0 0,0 0,-1-1,1 1,-1 0,1 0,0 0,-1 0,0 0,1 0,-1 0,1 0,-1 0,0 2,0-2,-1 0,1 0,0 0,-1 0,0 0,1 0,-1 0,0 0,0 0,1 0,-1 0,0 0,0 0,0 0,0-1,0 1,-1 0,1-1,-1 1,-48 18,-15-4,-67 8,-190 14,-656 37,-333-1,-4454 146,4791-196,345-14,453-11,158 2,-1-1,-25-5,44 6,0 0,-1 0,1 0,0 0,0 0,0 0,-1 0,1 0,0 0,0 0,0 0,0 0,-1 0,1 0,0 0,0 0,0 0,0 0,-1 0,1 0,0 0,0 0,0 0,0 0,-1-1,1 1,0 0,0 0,0 0,0 0,0 0,0-1,0 1,0 0,-1 0,1 0,0 0,0 0,0-1,0 1,0 0,0 0,0 0,0 0,0-1,0 1,0 0,0 0,0 0,0 0,0-1,0 1,1 0,-1 0,18-7,91-10,386-30,324-13,244-8,1313-59,-1369 80,-280 6,-507 20,-202 20,0-2,0 0,-1-1,19-7,-35 11,-1 0,1 0,-1 0,1 0,-1 0,0 0,1-1,-1 1,1 0,-1 0,0-1,1 1,-1 0,0 0,1-1,-1 1,0 0,0-1,1 1,-1 0,0-1,0 1,0 0,1-1,-1 1,0-1,0 1,0 0,0-1,0 1,0-1,0 1,0 0,0-1,0 1,0-1,0 0,-1 0,-1 0,1 0,-1 0,1-1,-1 1,0 1,1-1,-1 0,0 0,0 0,1 1,-3-1,-33-8,-70-9,-572-44,-445 2,-333 14,-1728 29,-6 64,2002-27,302-18,337-23,505 17,-47-10,55 2,35 12,1 0,0-1,0 0,0 1,0-1,0 1,0-1,0 0,0 0,0 0,0 1,0-1,1 0,-1 0,-1-1,2 1,0 0,0 1,0-1,0 1,0-1,0 1,0-1,0 0,1 1,-1-1,0 1,0-1,0 1,1-1,-1 1,0-1,0 1,1-1,-1 1,1-1,-1 1,0-1,1 1,-1-1,1 1,0-1,29-14,5 4,64-12,423-51,287-6,187 4,53 13,-118 20,-208 24,-321 31,-361-5,-40-7,0 0,1 0,-1 1,0-1,0 1,0-1,0 0,0 1,0 0,0-1,0 1,0-1,0 1,-1 0,2 1,-2-2,0 1,0-1,0 0,0 1,0-1,0 1,0-1,0 0,0 1,-1-1,1 1,0-1,0 0,0 1,-1-1,1 0,0 1,-1-1,1 0,0 1,-1-1,1 0,0 0,-1 1,1-1,0 0,-1 0,1 0,-1 1,1-1,-1 0,-33 12,-355 45,-375 9,-296 4,-181 2,-62-3,68-9,218-16,297-37,502-24,206 16,0-1,0 0,0-1,0 0,1-1,0 0,-21-10,31 13,0 0,-1 0,1 0,0 0,0 1,0-1,0-1,0 1,0 0,0 0,1 0,-1 0,0-1,1 1,-1 0,1-1,-1 1,1 0,0-1,-1 1,1 0,0-1,0 1,0-1,0 1,1 0,-1-1,0 1,0 0,1-1,-1 1,1 0,0-1,-1 1,1 0,0 0,0 0,-1-1,1 1,2-1,7-8,1 1,-1 1,2 0,-1 0,1 1,0 1,15-7,191-71,104-13,594-116,266 5,115 35,-46 58,-221 61,-314 57,-512 16,-145-6,-56-12,-1 0,1 0,-1 0,1 0,-1 0,1 0,-1 1,0-1,0 1,3 2,-5-4,1 1,-1-1,0 1,0-1,1 1,-1-1,0 1,0-1,0 1,1-1,-1 1,0-1,0 1,0 0,0-1,0 1,0-1,0 1,0-1,-1 1,1-1,0 1,0 0,0-1,-1 1,1-1,0 1,-1-1,1 1,0-1,-1 0,0 1,-2 2,0 0,0-1,-1 0,1 1,-1-1,1-1,-6 3,-26 8,0-1,-50 10,-570 73,-368-9,-232-25,-74-31,79-36,239-26,307-15,472 17,192 24,-71-22,106 28,0 0,0-1,0 0,1 0,-1-1,0 1,1-1,0 0,-1 0,1 0,1 0,-1-1,-5-5,9 7,-1 1,1 0,-1 0,1 0,0 0,-1 0,1-1,0 1,0 0,0 0,0 0,0-1,0 1,0 0,1 0,-1 0,0 0,1-2,1 0,-1 1,1-1,0 1,0-1,0 1,0 0,1-1,4-2,9-6,0 1,1 1,0 1,32-12,160-43,472-65,285 11,177 30,51 36,-94 46,-236 51,-569-2,-259-37,-1 2,-1 1,49 20,-75-26,0 0,0 1,-1-1,14 12,-19-14,0 0,0 0,0 1,0-1,0 0,0 1,-1 0,1-1,-1 1,0 0,2 5,-3-6,0 1,1-1,-1 0,0 1,-1-1,1 0,0 1,-1-1,1 0,-1 1,0-1,0 0,0 0,-2 3,0 0,-1 0,0 0,0-1,0 1,0-1,-10 7,-10 4,-1-1,0-1,0 0,-41 12,-213 58,-580 73,-308-25,-816-4,7-110,940-78,638 5,302 37,-112-36,174 44,1-2,0 0,1-2,-39-25,62 34,0 0,0-1,0 0,1-1,0 1,0-1,1-1,0 1,1-1,0-1,-7-13,11 16,-1 0,1 0,1 0,0-1,0 1,0 0,1 0,0-1,1 1,0 0,0-1,0 1,1 0,1 0,3-8,1-1,2 0,1 1,0 0,0 0,2 1,0 0,18-15,8-5,2 2,70-43,158-70,464-144,174 25,1012-118,-1119 292,-655 80,246 12,-368-1,-1 2,1 0,-1 1,39 13,-56-15,0-1,-1 1,1 0,0 0,-1 1,0-1,6 6,-8-7,0 0,0 0,0 0,0 1,0-1,0 1,0-1,-1 0,1 1,-1-1,1 1,-1 0,0-1,0 1,1 2,-2 0,-1 0,1 0,-1 0,0 0,1 0,-2 0,1 0,0-1,-1 1,0-1,0 0,0 0,0 0,-1 0,1 0,-5 2,-16 12,-1-2,-51 25,-68 21,-212 60,-393 74,-1066 114,969-258,710-51,-1-5,-245-41,334 36,-1-2,-81-33,110 37,0-1,1-1,0-1,1 0,1-1,-21-19,30 24,1 0,0 0,1-1,0 0,0 0,1-1,0 1,0-1,1 0,1-1,-1 1,2 0,-1-1,1 1,1-1,0 0,1 0,-1 1,2-1,0 0,0 0,1 1,0-1,1 1,5-14,1 3,1 0,0 0,2 1,0 0,27-29,-6 12,2 1,62-47,5 10,4 3,201-96,-74 60,5 9,3 11,435-98,-560 161,1 4,0 5,125 1,-204 13,0 1,1 2,51 12,-78-14,1 2,-1-1,0 2,-1-1,1 2,-1-1,0 1,0 1,12 10,-18-13,-1 1,0-1,0 1,0-1,-1 1,1 0,-1 0,-1 1,1-1,-1 0,0 1,0-1,-1 1,0 0,0 0,0 7,-1-2,-1 0,0 1,-1-1,-1 0,0 0,0 0,-1-1,-1 1,-8 14,-4 3,-1 0,-2-2,-35 39,0-10,-68 54,-24 3,-221 128,-257 86,488-266,-4-6,-173 44,255-84,-121 13,155-25,0-1,0-1,-1-1,1-1,-31-7,46 7,0 0,1-1,-1-1,1 1,0-1,0-1,1 1,-1-1,1-1,0 0,-11-9,14 9,0 0,0-1,0 1,1-1,0 0,1 0,-1 0,1 0,1-1,-1 1,1-1,1 1,-1-10,1 1,1-1,1 0,0 1,2-1,0 1,1 0,6-16,4-6,2 1,41-69,2 19,4 3,4 3,94-90,-5 27,5 7,7 7,7 7,278-150,-344 217,2 4,197-63,-259 101,0 3,57-7,-86 16,0 0,1 1,-1 1,0 1,29 5,-42-5,0 1,0 0,-1 0,1 0,-1 0,0 1,0 0,0 1,0-1,0 1,-1 0,0 0,5 5,-6-5,-1 1,0-1,0 1,0 0,-1-1,1 1,-1 0,-1 1,1-1,-1 0,0 0,0 1,0-1,-1 7,-1 1,0 0,-1 0,0 0,-1 0,-1-1,-9 22,-1-5,-1 0,-33 46,3-18,-3-1,-2-3,-101 83,79-79,-2-3,-140 77,170-108,0-2,-2-2,0-2,-2-1,-90 18,118-32,0 0,0-1,-1 0,-35-5,44 2,1 0,0 0,0-1,0 0,0-1,1 0,-1-1,-11-7,15 8,0-1,1 0,0 0,0-1,0 0,1 0,0 0,0 0,0-1,1 1,-5-11,5 6,0 0,1 0,0 0,1 0,0 0,1 0,1-1,0 1,1-13,4-5,1-1,2 1,1 1,1-1,2 2,1-1,1 1,33-45,-6 17,1 3,4 1,1 2,84-67,-60 63,2 2,2 3,127-59,-138 78,2 2,1 3,1 3,129-25,-161 41,1 2,-1 1,46 2,-64 2,0 0,0 0,0 2,-1 0,0 1,24 9,-33-11,-1 1,1-1,-1 2,0-1,0 1,0 0,-1 0,1 1,-1-1,-1 1,1 1,-1-1,0 1,-1 0,0 0,0 0,-1 0,1 1,-2-1,1 1,-1 0,-1-1,1 1,-1 0,-1 0,0 10,-1-3,-1 0,-1 0,0 0,-1 0,-1-1,-1 0,-8 17,-2-2,-1-1,-1-1,-36 41,-1-12,-1-2,-4-2,-1-2,-102 61,55-47,-3-4,-3-4,-141 48,148-67,-2-5,-1-4,-208 27,245-48,0-3,0-3,0-3,0-3,0-3,-81-18,115 17,0-2,2-1,-1-2,2-1,0-2,1-1,0-2,2-1,1-1,-33-30,45 33,2 0,0-1,2-1,0 0,1-1,2-1,0 0,2-1,0 0,2 0,1-1,1 0,-6-47,10 36,2 1,2-1,2 1,1-1,1 1,3 1,0-1,3 1,25-54,-9 33,3 2,3 1,2 1,2 2,3 1,56-53,-29 40,2 3,3 2,3 4,89-49,-95 64,0 3,3 3,1 3,1 3,85-19,-122 36,1 2,0 1,0 1,1 2,-1 2,1 1,-1 1,0 3,41 9,-62-10,0 1,0 1,-1 1,0 0,0 1,-1 1,22 15,-27-17,-1 1,0 0,-1 1,0 0,0 0,-1 1,0 0,-1 0,7 17,-8-14,0 0,-1 1,-1 0,0-1,-1 1,-1 0,0 26,-3-17,-1-1,-1 1,-1-1,-16 43,1-20,-2 0,-3-2,-1 0,-3-2,-1-1,-51 52,21-31,-4-3,-1-3,-3-3,-79 46,86-61,-1-3,-3-2,0-3,-2-3,-91 24,123-41,0-2,0-1,-1-1,0-2,0-1,0-2,1-2,-1 0,0-3,-49-11,63 10,0-2,1 0,-1-1,2-1,0-1,0-1,1 0,1-1,0-1,1-1,0 0,2-1,0-1,-24-34,21 20,2 0,0 0,3-2,1 1,1-2,2 1,2-1,1 0,2-1,1-44,4 12,4 1,3 0,3 0,3 0,44-119,-16 84,4 2,5 2,4 2,5 2,4 3,82-88,-52 77,4 3,4 5,5 4,180-115,-222 163,2 3,2 2,110-40,-150 67,-1 1,1 1,32-3,-49 8,0 1,0 1,0 0,0 0,0 1,0 1,12 2,-19-3,-1 0,0 1,0-1,0 1,0 0,-1 0,1 0,0 0,-1 0,0 1,1 0,-1 0,0-1,-1 2,6 5,-6-5,0 0,-1 0,1 1,-1-1,1 1,-1-1,-1 1,1-1,-1 1,0-1,0 1,0-1,-1 1,-1 7,-2 1,0 1,-1-1,-1 0,0-1,-16 25,1-7,-1-2,-38 38,-6-5,-1-3,-4-4,-94 58,18-26,-252 109,239-130,-316 87,374-128,-2-4,0-4,-190 5,237-22,1-2,-83-14,106 10,1-1,0-1,0-1,-41-20,56 22,0-1,0 0,1-1,1-1,0 0,1-1,0 0,1-1,0-1,1 0,1-1,0 0,1 0,1-1,1 0,0 0,-6-21,8 12,1-1,1 1,2-1,0 1,2-1,1 0,2 1,0-1,2 1,1 0,14-39,3 8,2 0,3 2,2 1,3 1,70-85,-21 45,4 4,179-143,234-110,-10 81,-90 99,-306 130,99-19,-155 42,0 2,67-3,-93 9,-1 0,0 1,0 0,0 0,15 5,-23-6,-1 1,1-1,-1 1,1-1,0 1,-1 0,1 0,-1-1,0 1,1 0,-1 0,0 0,0 1,1-1,-1 0,0 0,0 1,0-1,-1 0,1 1,0-1,0 1,-1-1,1 1,-1-1,0 1,1-1,-1 1,0-1,0 1,0 0,0-1,0 3,-2 0,1 0,0 0,-1 0,1 0,-1-1,0 1,-1-1,1 1,-1-1,1 0,-1 0,-4 4,-45 32,12-10,40-28,-1-1,1 1,-1-1,0 1,1 0,-1-1,1 1,0-1,-1 1,1 0,-1-1,1 1,0 0,0 0,-1-1,1 1,0 0,0 1,0-1,1-1,-1 1,1 0,-1 0,1-1,-1 1,1-1,0 1,-1 0,1-1,0 1,-1-1,1 1,0-1,0 0,-1 1,1-1,0 0,0 1,0-1,1 0,22 5,0-1,1-1,43 0,277-6,234-21,200-15,144-5,926-21,-11 61,-1281 26,-201 9,-266-15,-84-15,0 1,1 0,-1 0,0 0,-1 0,1 1,9 6,-14-9,0 1,-1 0,1-1,-1 1,1-1,-1 1,1 0,-1-1,1 1,-1 0,0 0,1 0,-1-1,0 1,0 0,1 0,-1 0,0-1,0 1,0 0,0 0,0 0,0-1,-1 1,1 0,0 0,0 0,-1-1,1 1,0 0,-1 0,1-1,-1 1,1 0,-1-1,1 1,-1 0,0-1,1 1,-1-1,0 1,1-1,-1 1,-1-1,-9 8,-1-2,1 0,-2 0,1-1,-24 7,-92 23,-145 21,-427 47,-232 2,-1602 84,-11-147,1828-66,143-10,162 0,155 6,127 8,112 12,18 7,1 1,0-1,0 1,-1-1,1 1,0-1,0 1,0-1,-1 1,1 0,0-1,0 1,0 0,0 0,0-1,0 1,0 0,0 0,2 0,172-15,214-3,243-8,235-10,199-6,141-1,2023-28,6 121,-2058 17,-62 26,-71 19,-73 8,-72-2,-72-13,-76-18,-75-20,-90-18,-131-18,-123-11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09.716"/>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0 694,'0'0,"101"-80,58-58,75-56,25 17,-17 72,-97 106,-119 126,-130 109,-46 15,2-36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8:03:07.724"/>
    </inkml:context>
    <inkml:brush xml:id="br0">
      <inkml:brushProperty name="width" value="0.3" units="cm"/>
      <inkml:brushProperty name="height" value="0.6" units="cm"/>
      <inkml:brushProperty name="color" value="#B89CC0"/>
      <inkml:brushProperty name="tip" value="rectangle"/>
      <inkml:brushProperty name="rasterOp" value="maskPen"/>
      <inkml:brushProperty name="ignorePressure" value="1"/>
    </inkml:brush>
  </inkml:definitions>
  <inkml:trace contextRef="#ctx0" brushRef="#br0">378 658,'0'0,"2"-2,49-52,3 2,2 2,3 3,114-72,-158 109,-4 2,1 0,1 1,-1 0,24-8,-35 14,-1 1,1 0,-1 0,1-1,-1 1,1 0,-1 0,1 0,-1 0,1 0,-1 0,1 0,-1 0,1 0,0 0,-1 0,1 0,-1 0,1 0,-1 0,1 0,-1 1,1-1,-1 0,1 0,-1 0,1 1,-1-1,1 0,-1 1,0-1,1 0,-1 1,1 0,-2 18,-17 21,17-39,-40 59,-94 117,-499 714,620-868,0 1,-15 36,29-58,-1-1,1 1,-1-1,1 1,0 0,-1-1,1 1,0-1,0 1,1 0,-1-1,0 1,1 2,0-4,-1 1,1-1,-1 1,1-1,-1 1,1-1,-1 0,1 1,-1-1,1 0,-1 1,1-1,0 0,-1 0,1 1,-1-1,1 0,0 0,-1 0,1 0,0 0,-1 0,1 0,0 0,-1 0,1 0,0 0,-1 0,2-1,10-3,0 0,0-1,-1 0,0-1,0 0,15-11,147-105,287-240,312-221,-750 568,2 0,1 1,29-12,-52 25,-1 0,1 1,0-1,-1 1,1-1,0 1,0 0,-1-1,1 1,0 0,0 0,0 0,0 0,-1 1,4-1,-4 1,0-1,0 1,-1 0,1-1,0 1,-1-1,1 1,-1 0,1-1,-1 1,1 0,-1 0,1-1,-1 1,0 0,1 0,-1-1,0 1,0 0,0 0,0 0,0 0,0-1,0 1,0 2,-4 10,0 1,-1-1,0 1,-1-1,-1 0,-16 23,-145 190,-935 981,1051-1156,99-99,117-105,100-92,700-578,-742 660,-208 153,-1 1,1 1,1 0,0 0,0 2,1-1,24-5,-39 11,1 1,-1 0,0 0,1-1,-1 1,1 0,-1 0,1 1,-1-1,0 0,1 0,-1 1,0-1,1 0,-1 1,0-1,1 1,-1-1,0 1,0 0,0 0,0-1,0 1,2 1,-2 1,0-1,0 0,0 0,0 1,0-1,-1 1,1-1,-1 0,0 1,0-1,0 1,0-1,0 1,-2 3,-6 22,-1 0,-3-1,0 0,-23 34,-145 210,-228 233,-35-17,217-252,92-110,132-124,1 0,-1 1,1-1,-1 0,1 0,-1 0,0 0,1 0,-1 0,0 0,0-1,-2 2,4-4,0 1,0 0,0 0,0 0,0 0,0 0,1 0,-1-1,0 1,1 0,-1 0,1 0,0 0,-1 0,1 0,0 0,0 1,1-2,120-145,128-116,84-65,433-327,-468 449,-274 191,1 2,29-11,-49 21,0 1,1 0,-1 0,1 1,-1-1,1 1,0 0,12 1,-18 0,1 0,0 0,-1 0,1 0,-1 1,1-1,-1 1,1-1,-1 1,1-1,-1 1,0 0,1 0,-1-1,0 1,0 0,1 0,-1 0,0 0,0 0,0 0,-1 1,1-1,0 0,0 0,0 3,0 1,0-1,0 1,-1 0,0-1,0 1,0 0,-1 0,0-1,0 1,-2 7,-14 27,-1-1,-2 0,-44 61,-276 327,-43-17,215-244,116-121,41-38,8-8,14-14,0 0,1 0,19-18,164-172,693-645,-665 667,-204 169,0 1,2 0,0 2,0 0,27-10,-46 21,0 0,1 0,-1 1,1-1,-1 1,1-1,-1 1,1 0,-1 0,1 0,-1 0,1 0,-1 0,1 1,2 0,-4-1,1 1,-1 0,0 0,0 0,1-1,-1 1,0 0,0 0,0 0,0 0,0 1,-1-1,1 0,0 0,-1 0,1 1,0-1,-1 0,0 0,1 1,-1 1,0 10,0 0,-1 0,-1 0,-1 0,0 0,0-1,-2 1,-7 15,-33 67,-103 160,-95 84,-11-34,220-273,34-32,0 0,0 0,0 0,0-1,0 1,0 0,0 0,0 0,0 0,0 0,0 0,0-1,0 1,0 0,-1 0,1 0,0 0,0 0,0 0,0 0,0-1,0 1,0 0,-1 0,1 0,0 0,0 0,0 0,0 0,0 0,-1 0,1 0,0 0,0 0,0 0,0 0,-1 0,1 0,0 0,0 0,0 0,0 0,-1 0,1 0,0 0,0 0,0 0,45-70,95-108,547-564,-631 690,72-50,-120 95,0 1,1 0,0 1,0 0,0 0,1 1,-1 0,1 0,1 0,18-3,-28 7,1 0,-1 0,1 0,-1 0,0 1,1-1,-1 0,1 0,-1 1,0-1,1 1,-1-1,0 1,0-1,1 1,-1 0,0 0,0-1,0 1,0 0,0 0,0 0,1 1,-1 1,1 0,-1 1,1-1,-1 0,0 0,0 1,-1-1,1 1,-1-1,0 6,-3 21,-2-1,-1 0,-16 44,-44 103,-156 280,154-332,60-101,8-23,1 0,-1 0,1 0,0 0,-1 0,1 0,-1 0,1 0,0 0,-1 0,1 0,-1 0,1 0,-1-1,1 1,-1 0,1 0,-1-1,1 1,-1 0,1-1,-1 1,0 0,1-1,-1 1,1 0,-1-1,0 1,0-1,1 1,-1-1,0 0,111-112,90-108,426-429,-610 634,0 0,2 1,0 1,23-13,-41 26,-1 1,1 0,-1-1,1 1,0 0,-1-1,1 1,-1 0,1-1,0 1,-1 0,1 0,0 0,-1 0,1 0,0 0,-1-1,1 1,0 1,-1-1,1 0,0 0,0 0,-1 0,1 0,0 0,-1 1,1-1,-1 0,1 0,0 1,-1-1,1 0,-1 1,1-1,0 1,-1 1,1 1,-1-1,0 0,0 1,0-1,0 0,0 1,-1-1,1 0,-1 1,1-1,-1 0,-1 2,-21 45,-51 79,-130 177,-606 781,649-891,131-163,39-51,134-173,147-176,799-957,-848 1054,-217 244,1 2,1 1,49-35,-73 58,-1 0,1 0,-1 0,1 0,0 1,-1-1,1 0,0 0,0 1,0-1,-1 1,1 0,0-1,0 1,0 0,0 0,0 0,0 0,3 1,-4-1,0 1,0 0,0 0,0 0,0 0,0 0,0 0,-1 0,1 0,0 0,-1 0,1 1,-1-1,1 0,-1 0,0 0,1 1,-1-1,0 0,0 0,0 1,0-1,-1 3,-3 24,-2 0,-1 1,-2-2,-14 31,-113 245,-351 611,362-687,1 18,120-237,1 1,0-1,1 1,0 0,-1 10,3-19,0 1,0-1,0 1,-1-1,1 1,0-1,0 1,1-1,-1 1,0-1,0 1,0-1,0 1,0-1,1 1,-1-1,0 1,0-1,1 0,-1 1,0-1,1 1,-1-1,1 0,-1 1,1-1,-1 0,1 1,-1-1,1 0,-1 1,1-1,-1 0,1 0,-1 0,1 0,0 1,-1-1,1 0,-1 0,1 0,0 0,-1 0,1 0,-1 0,1 0,0-1,-1 1,1 0,-1 0,1 0,-1 0,2-1,7-3,-1-1,1 1,-1-1,0-1,12-9,81-74,207-218,314-353,-123 128,-257 286,-219 224,0 1,2 0,1 2,28-18,-52 36,0 0,1 0,-1 0,0 0,1 0,-1 0,1 0,-1 1,1-1,-1 1,1 0,0-1,-1 1,1 0,2 1,-3-1,-1 1,0-1,0 1,1-1,-1 1,0 0,0-1,0 1,0 0,0 0,0 0,0 0,0 0,-1 0,1 0,0 0,-1 0,1 0,-1 0,1 0,-1 0,1 1,-1-1,0 2,1 13,-1 1,0 0,-2 0,0 0,-1-1,-11 32,-82 214,-452 826,472-950,61-98,19-37,5-8,59-64,-66 67,169-189,573-601,-576 640,-161 146,1 0,-1 1,1 1,11-6,-19 10,0-1,0 1,1 0,-1 0,0-1,1 1,-1 0,0 0,1 0,-1 0,1 0,-1-1,0 1,1 0,-1 0,1 0,-1 0,0 0,1 0,-1 0,1 0,-1 0,0 0,1 0,-1 0,1 0,-1 0,0 1,1-1,-1 0,1 0,-1 0,0 0,1 1,-1-1,0 0,0 0,1 1,-1-1,0 0,1 0,-1 1,0-1,0 0,0 1,1-1,-1 0,0 1,0-1,0 0,0 1,0-1,0 0,0 1,0-1,0 0,0 1,0-1,0 1,-8 20,-1 0,-2-1,0 0,-27 36,-169 224,-918 1035,1075-1264,40-43,11-12,110-133,157-165,112-113,496-457,-765 775,146-97,-220 170,67-33,-92 51,0 1,0 0,0 1,1 0,0 1,19-3,-29 5,0 1,0 0,0 0,0 0,1 0,-1 0,0 0,0 1,0 0,0-1,0 1,0 0,0 0,0 0,-1 1,1-1,0 0,-1 1,1 0,3 2,-4 0,1-1,0 1,-1 0,0 0,0 0,0 0,0 0,-1 0,0 0,0 0,0 1,-1-1,1 0,-1 5,-3 23,-2-1,-1 0,-2 1,-1-2,-2 1,-19 34,-171 299,-173 171,-22-26,392-504,-77 104,79-101,13-12,57-52,174-166,284-256,35 13,-490 411,126-73,-179 118,0 0,31-10,-45 17,1 1,-1 0,1 0,0 0,-1 0,1 0,0 1,0 0,0 0,0 0,6 1,-9-1,0 1,0 0,0-1,-1 1,1 0,0 0,0 0,-1 0,1 0,-1 0,1 0,-1 1,1-1,-1 0,0 1,0-1,0 1,0-1,0 1,0 0,0-1,-1 1,1 0,0 1,0 5,0 1,0-1,-1 0,0 1,-1-1,0 0,-4 15,-11 31,-4-1,-36 72,-28 31,-8-2,-7-4,-128 144,201-263,-64 56,90-86,-1 0,0 0,0 0,0 0,0-1,0 1,-1 0,1 0,0-1,0 1,-1-1,1 1,0-1,-1 1,1-1,0 0,-1 1,-1-1,2-1,1 0,0 0,-1 0,1 0,0-1,0 1,0 0,0 0,0 0,0 0,0 0,1 0,-1 0,0 0,1-1,-1 1,1 0,-1 0,1 0,1-1,23-42,53-72,143-160,157-146,-246 290,160-126,-259 232,1 1,1 2,54-29,-82 49,-1 0,1 0,0 1,0 0,0 0,1 0,-1 1,0 0,9-1,-13 2,-1 0,0 0,0 0,1 1,-1-1,0 1,0-1,0 1,0 0,0-1,0 1,0 0,0 0,0 0,0 0,-1 1,1-1,0 0,-1 1,1-1,1 3,0 0,-1 0,0 1,0-1,-1 0,1 1,-1-1,0 1,0-1,-1 1,1 5,-2 6,0 1,-6 29,-12 21,-4-1,-43 85,-145 240,-273 353,190-303,239-351,45-67,11-15,3-9,-1-1,1 0,-1 1,0-1,0 0,0-1,0 1,0 0,-1-1,3-3,76-75,210-239,-77 80,788-850,-704 810,-188 197,-99 76,0 0,1 0,0 1,23-8,-33 13,0 0,0 1,-1-1,1 1,0-1,0 1,0 0,0-1,1 1,-1 0,0 0,0 0,0 1,0-1,0 0,0 1,0-1,0 1,0-1,-1 1,1 0,0 0,2 1,-2 0,-1 0,1 0,-1 0,0 0,0 1,0-1,0 0,0 1,0-1,-1 0,1 1,-1-1,0 1,0-1,0 1,0-1,0 1,-1 3,-9 29,-1 1,-2-2,-2 0,-31 52,-282 428,-53-11,194-285,161-190,-35 29,55-54,9-11,42-51,134-146,727-669,-663 686,-219 172,44-20,-60 32,0 1,0 0,0 0,0 1,0 0,13-2,-19 4,0-1,0 1,0 0,0 0,0 0,0 1,0-1,1 0,-2 1,1-1,0 1,0-1,0 1,0 0,0-1,0 1,-1 0,1 0,0 0,2 3,-2-2,0 1,-1 0,1-1,-1 1,1 0,-1 0,0 0,0 0,-1 0,1 0,-1 0,0 0,0 0,0 4,-4 21,-2 1,-1-1,-1-1,-2 1,-17 31,-226 407,-49-6,75-145,409-542,624-688,-586 709,-208 196,1-1,0 1,1 1,0 0,1 1,0 0,0 1,23-7,-36 13,0 1,0-1,0 1,0 0,-1 0,1 0,0 0,0 0,0 0,0 0,0 0,0 1,-1-1,1 1,0-1,0 1,-1-1,1 1,0 0,-1 0,2 1,-1 0,0 0,0 0,0 0,-1 0,0 0,1 1,-1-1,0 0,0 1,0-1,-1 1,1-1,-1 1,0-1,1 3,-2 20,-2 0,0-1,-2 0,-15 46,-121 270,-31-8,106-205,62-115,6-8,24-27,120-135,112-129,79-70,26 21,-314 296,1 1,2 3,2 2,74-37,-110 64,1 0,-1 0,1 1,39-7,-49 12,0 0,0 0,0 1,0 0,0 1,0-1,0 1,0 1,0-1,10 4,-12-2,0-1,-1 1,0 1,0-1,0 1,0-1,0 1,-1 1,0-1,0 1,0 0,6 9,-3-3,-2 0,1 1,-2-1,0 1,0 1,-2-1,4 20,-2 16,-2 0,-3 1,-3-1,-2 0,-13 53,-110 348,-51-1,2-78,34-125,133-230,-1 0,-20 20,16-25,15-10,0 0,0 0,-1 0,1 0,0 0,-1 0,1 0,0 0,0 0,-1 0,1 0,0 0,-1 0,1 0,0 0,0 0,-1 0,1 0,0-1,0 1,-1 0,1 0,0 0,0 0,-1-1,1 1,0 0,0 0,0 0,0-1,-1 1,1 0,0 0,0-1,-1-3,0 0,1 0,-1 0,1 0,0 0,1 0,-1 0,2-7,19-70,96-232,304-542,-201 514,-196 309,2 1,1 0,1 2,60-47,-82 72,0 0,0 0,0 1,0-1,1 1,-1 1,1-1,0 1,0 0,0 0,8-1,-12 3,0 0,0 0,0 0,0 0,-1 1,1-1,0 1,0-1,-1 1,1 0,-1 0,1 0,-1 0,1 0,-1 1,1-1,-1 1,0-1,0 1,3 3,-1 0,0 0,0 0,0 1,-1 0,0-1,0 1,-1 0,3 9,-1 4,0-1,1 26,-5 23,-3-1,-17 85,-12 13,-7-1,-9-2,-115 246,142-364,-47 71,65-111,0 1,1-1,-1 1,-1-1,1 0,-1 0,-4 3,7-6,1 0,0 1,-1-1,1 0,0 0,-1 0,1 0,0 0,-1 0,1 1,0-1,-1 0,1 0,0 0,-1 0,1 0,-1 0,1 0,0-1,-1 1,1 0,0 0,-1 0,1 0,0 0,-1 0,1-1,0 1,-1 0,1 0,0 0,-1-1,1 1,0 0,0 0,0-1,-1 1,1 0,0 0,0-1,0 1,-1 0,1-1,0 1,0 0,0 0,0-1,0 1,0 0,0-1,0 1,0 0,0-1,0 1,0 0,0-1,3-16,-1-1,2 1,1 0,1 0,9-20,31-65,4 2,5 2,5 2,124-148,-164 222,1 1,1 0,1 2,31-21,-46 35,0 0,1 1,-1 0,15-5,-20 8,0 0,-1 0,1 1,0-1,0 1,0-1,-1 1,1 0,0 0,0 0,0 1,0-1,4 1,-5 0,0 0,-1 0,1-1,0 1,-1 0,1 0,0 1,-1-1,0 0,1 0,-1 1,0-1,0 0,0 1,0-1,0 1,0-1,0 1,0 1,1 4,0-1,-1 0,0 1,0-1,-1 0,0 1,-1 7,-4 15,-1-1,-2 0,-1 0,-23 47,-3-6,-88 124,60-110,-4-3,-4-2,-111 95,136-135,0-2,-3-1,-2-3,-1-1,-1-2,-2-3,-99 36,128-54,-1-1,-1-1,1-1,-1-1,0-1,0-1,0-2,-52-3,61 1,0-1,0-1,1-1,-1 0,1-1,0-1,1 0,0-1,0 0,1-1,0-1,1 0,-17-16,16 12,1-1,0-1,1-1,1 1,1-2,1 0,1 0,-11-26,12 18,1-1,1 0,1 0,2 0,0-49,5 40,3-1,1 1,2-1,1 1,3 1,1 0,3 0,0 1,36-54,-29 58,2 1,1 1,2 1,0 1,3 1,0 1,1 1,2 2,1 0,0 2,2 2,1 1,0 1,54-15,-42 17,1 1,0 2,1 2,0 2,1 2,0 2,-1 2,1 2,0 2,-1 2,51 11,-75-11,-1 1,0 1,-1 0,0 2,-1 1,31 17,-46-23,-1 0,0 0,-1 1,1 0,-1 0,-1 0,1 1,-1 0,-1 0,1 0,-2 1,1-1,6 17,-10-19,0 1,0 0,-1-1,0 1,0 0,-1-1,0 1,0 0,0-1,-1 1,0-1,0 1,-1-1,0 0,0 0,0 0,-1 0,1-1,-1 1,-1-1,1 1,-9 5,-9 6,-1 0,-1-2,0 0,-1-2,0 0,-1-1,-41 11,-44 9,-211 36,-286 7,-396 0,-3-24,844-43,-354 16,181-13,294-9,-64-6,106 5,0 0,0 0,1 0,-1 0,0 0,0 0,0 0,0-1,0 1,0 0,0 0,1 0,-1 0,0 0,0-1,0 1,0 0,0 0,0 0,0 0,0-1,0 1,0 0,0 0,0 0,0 0,0-1,0 1,0 0,0 0,0 0,-1 0,1 0,0-1,0 1,0 0,0 0,0 0,0 0,0 0,-1 0,1-1,0 1,0 0,0 0,0 0,0 0,-1 0,1 0,49-10,202-17,190-6,157 0,409-8,-3 40,-859 6,170 27,-281-27,-1 2,45 14,-71-19,0 1,0 0,-1-1,1 2,-1-1,1 1,-1-1,-1 2,1-1,7 7,-12-9,0 0,1-1,-1 1,0 0,0 0,-1 0,1 0,0 0,-1 0,1 0,-1 0,0 0,1 0,-1 0,-1 0,1 0,0 0,0 0,-1 0,1 0,-1 0,0-1,0 1,0 0,0 0,-2 2,-2 3,-1-1,0 0,-1 0,0 0,0 0,-1-1,1 0,-1-1,-12 6,-19 8,-2-1,-48 13,-167 36,-493 56,-262-34,-159-47,-1016-72,22-100,1585 78,498 45,-135-31,214 39,-1 0,1-1,-1 1,1-1,0 0,-1 0,1 0,0 0,0 0,0 0,0 0,0 0,0-1,0 1,1-1,-1 1,1-1,-2-2,3 4,0-1,0 1,0-1,0 1,0-1,0 1,0-1,1 1,-1-1,0 1,0-1,1 1,-1 0,0-1,1 1,-1-1,0 1,1 0,-1-1,1 1,-1 0,1-1,0 1,25-11,40-2,1 2,90-5,428-14,279 29,208 43,1184 141,-22 73,-1576-177,-390-53,-265-27,-8 0,-23-4,-112-14,-452-43,-351-19,-242 0,-1345-36,-10 48,1558 46,199-4,235-1,236 3,243 13,56 7,14 1,26 1,0 0,0 2,43 2,311 12,227 13,213-2,179-16,1566-81,-29-84,-2116 130,-331 26,-78 5,-24 2,-77 12,-108 11,-465 41,-302-4,-195-34,-636-84,1226 4,-631-126,261-55,714 156,-272-125,382 144,4-3,-137-93,209 122,-64-58,91 74,0 0,1-1,1 0,1 0,-13-23,20 32,-1 0,2 0,-1-1,1 1,-1 0,1-1,1 1,-1 0,1-1,0 1,0-1,0 1,1-1,-1 1,1 0,1-1,-1 1,1 0,0 0,0 0,0 0,0 0,1 0,0 1,0-1,0 0,1 1,-1 0,1 0,0 0,0 0,0 1,0-1,1 1,5-3,7-2,1 0,-1 1,1 1,1 0,26-4,14 1,86-2,466 29,231 57,171 33,1224 98,9-124,-1329-113,-215-34,-604 51,-1-3,112-31,-204 46,-1 0,1-1,-1 1,1-1,-1 0,0 0,0 0,0 0,0 0,-1-1,1 0,-1 1,1-1,3-4,-7 6,0 0,0 1,0-1,0 1,0-1,0 1,0-1,0 0,0 1,0-1,0 1,0-1,-1 0,1 1,0-1,0 1,-1-1,1 1,0-1,-1 1,1-1,-1 1,1-1,-1 1,1-1,-1 1,0-1,-32-12,1 6,-1 1,-47-2,-169-3,-530 13,-276 26,388-7,-1350 33,0-62,1125-36,237-18,246-4,375 59,-46-18,73 23,1 0,0-1,0 0,0 0,0 0,1-1,-11-8,16 12,-1-1,0 0,0 0,1 1,-1-1,0 0,1 0,-1 0,1 0,0 0,-1 0,1 0,0 0,-1 0,1 0,0 0,0 0,0 0,0 0,0 0,0 0,1 0,-1 0,0 0,1 0,-1 0,0 0,1 0,-1 1,1-1,0-1,3-2,0 1,0 0,0 0,0 0,0 1,1-1,0 1,-1 0,10-3,41-11,0 3,106-15,335-24,226 4,203 0,155-2,36-3,2404-91,-2543 127,-141 31,-170 38,-198 24,-378-56,108 38,-196-57,37 13,45 21,-76-31,0 0,-1 0,1 1,-1 0,0 1,-1-1,1 1,-1 0,0 1,5 8,-10-14,0 0,0 1,0-1,0 1,0-1,-1 1,1-1,-1 1,1-1,-1 1,1 0,-1-1,0 1,0-1,0 1,0 0,-1-1,1 1,-1 2,14-20,-9 12,1 0,-1 1,1-1,0 1,0 0,0 0,1 1,-1-1,1 1,-1 0,1 0,0 1,0-1,0 1,0 0,0 1,0-1,0 1,0 0,1 1,-1-1,0 1,0 0,0 0,0 0,-1 1,1 0,0 0,-1 0,1 1,-1-1,0 1,0 0,0 1,0-1,-1 1,5 4,5 6,-1 1,-1 1,0 0,-1 0,-1 1,-1 0,10 28,33 132,28 345,-51 4,-28-499,1-3,-1-16,0 1,-1 0,0 0,0 0,-1 0,-1-1,0 1,-5 14,4-20,0 0,0 0,-1-1,0 1,1-1,-1 0,0 0,0 0,-1 0,1-1,0 1,-1-1,-6 1,-13 5,-222 87,9-15,-96 17,-97 3,-92-9,-531 8,-8-85,-2-56,-2-28,-398-22,897 75,0 20,-1052 124,1537-117,-1-3,-143-6,-159-32,174 11,-155-7,348 27,-1-1,1-1,-1 0,1-1,0-1,1 0,-1-1,1 0,-23-13,36 16,0 0,0-1,0 1,0 0,1-1,-1 0,1 1,0-1,0 0,1 0,-1 0,1 0,0 0,0 0,1 0,-1 0,1-8,-4-91,23-202,-8 195,1-27,39-737,-52 858,1 15,-1 0,1-1,0 1,0-1,-1 1,1-1,0 1,0 0,1-1,-1 1,0-1,0 1,1 0,-1-1,1 1,0-1,-1 1,1 0,0 0,0-1,0 1,0 0,0 0,0 0,0 0,0 0,1 0,-1 0,0 0,1 1,-1-1,1 0,-1 1,1-1,-1 1,1-1,0 1,-1-1,1 1,2 0,157-30,-99 19,188-30,116-18,106-12,97-4,868-60,12 110,-68 121,-8 67,-1221-144,447 51,-71-31,-85-35,-112-26,-143-4,-156 19,-1-1,-1 0,39-17,-58 20,-1 1,1-2,12-8,-21 13,0-1,1 0,-1 0,0 0,0 0,0 0,0 0,0 0,-1-1,1 1,-1-1,0 1,0-1,2-4,-3 6,0 0,0 1,0-1,0 0,0 1,0-1,0 0,0 0,0 1,0-1,0 0,-1 1,1-1,0 0,0 1,-1-1,1 0,-1 1,1-1,-1 1,1-1,-1 1,1-1,-1 1,1-1,-1 1,0-1,1 1,-1-1,0 1,1 0,-1-1,0 1,0 0,0 0,1-1,-1 1,-1 0,-4 0,0-1,1 1,-1 0,0 1,-10 1,-57 11,-94 28,29-5,-257 56,-148 18,-112 3,-666 52,-3-101,950-75,344 9,1-1,-1-1,1-1,0-1,-29-10,56 15,-1 0,1 0,-1 0,1 0,-1-1,1 1,0-1,0 1,0-1,0 0,0 1,0-1,0 0,1 0,-2-3,2 4,1 0,0 0,0-1,-1 1,1 0,0 0,0-1,1 1,-1 0,0-1,0 1,1 0,-1 0,1-1,-1 1,1 0,0 0,-1 0,1 0,0 0,0 0,0 0,0 0,1-1,5-3,-1 0,0 1,1 0,0 0,0 0,11-3,12-4,47-12,22 2,159-16,268 6,125 37,765 111,-820-32,-456-60,157 48,-261-62,67 31,-93-37,0 0,-1 0,0 1,0 0,0 0,-1 1,9 9,-15-14,0 1,0-1,0 1,-1 0,1-1,-1 1,0 0,1 0,-1 0,-1 0,1 0,0 0,-1 0,0 0,0 0,0 0,0 0,-1 4,-1-2,0 0,0-1,-1 1,1-1,-1 0,0 0,-1 0,1 0,-1 0,0 0,0-1,-9 6,-5 3,0-1,-2-1,-39 16,-119 30,-339 43,-161-31,-439-57,815-30,-493-86,251-26,463 105,1-2,-125-63,180 78,1-1,0-1,1-1,1 0,1-1,-38-40,54 51,-1-1,1 0,1-1,0 1,0-1,0 1,1-1,-3-13,5 16,1 0,-1 1,1-1,1 0,-1 0,1 0,0 1,0-1,0 0,1 1,0-1,4-6,-2 4,0 1,1 1,0-1,0 0,1 1,0 0,0 0,12-7,-3 3,1 1,1 0,-1 1,19-5,26-4,0 2,1 3,1 2,75-3,44 5,216 16,31 27,-2 16,737 176,-713-94,-410-119,-1 1,-1 1,0 3,-2 0,46 33,-74-46,0 0,-1 1,-1 0,1 0,-1 0,-1 1,10 15,-14-19,0 0,0 0,0 0,-1 0,0 0,0 1,0-1,-1 0,0 0,0 0,-1 1,-1 7,0-6,-1 0,0-1,0 1,0-1,-1 0,0 0,-1 0,0 0,-8 8,0-3,-1 0,0 0,0-1,-24 12,-16 3,-2-1,0-3,-2-2,-71 15,-29 1,-209 20,47-28,-2-12,1-13,-1-11,-397-56,123-42,488 81,1-4,-133-55,204 69,2-1,-47-29,69 37,-1 1,2-2,0 1,0-1,1-1,-12-14,19 20,-1 0,2 1,-1-1,0 0,1-1,0 1,0 0,1 0,0-1,0 1,0-1,1 1,0-1,0 1,1-1,0 1,0 0,0-1,1 1,0 0,0-1,0 1,1 0,0 1,0-1,0 0,1 1,0-1,0 1,6-5,3-2,1 0,0 1,1 0,0 1,30-13,-3 4,0 3,57-15,25 2,0 5,164-11,404 7,-358 35,-1 12,474 81,-654-72,284 90,-378-97,94 46,-129-55,1 1,-2 1,0 1,25 23,-40-32,0 1,-1 0,0 1,0 0,-1-1,0 2,-1-1,0 1,4 13,-7-16,-1-1,1 1,-2 0,1 0,-1-1,0 1,-1 0,0 0,0-1,-1 1,0-1,0 1,-5 8,1-4,-1 0,-1-1,0 0,0 0,-1 0,-1-1,0 0,-15 10,-3 0,-1-1,-1-1,-51 21,-14-3,-2-3,-2-4,-151 25,8-15,-261 11,95-33,-425-30,-393-109,673 23,473 82,1-3,-119-47,182 62,2-1,-1 0,1 0,0-2,1 1,0-2,0 1,1-1,-20-23,29 29,1 0,-1-1,1 1,0 0,0-1,0 0,1 1,0-1,0 0,0 0,1 0,0-8,1 7,0-1,1 1,0 0,0 0,1-1,0 2,0-1,0 0,1 0,0 1,7-7,6-4,1 0,0 2,2 0,0 0,0 2,2 0,-1 1,41-14,26-6,0 4,155-30,358-25,140 42,774 60,4 65,-1213-65,408 24,-145-9,-167-12,-150-12,-218-10,0-1,35-5,-65 5,-1-1,1 1,-1-1,1 0,-1 0,1 0,-1 0,0-1,1 1,-1-1,0 0,0 0,0 0,-1 0,1 0,0 0,-1-1,0 1,0-1,0 1,0-1,0 0,0 0,-1 0,1 1,-1-1,0-1,0 1,-1 0,1 0,0-5,-1-8,-1 0,-1-1,0 1,-1 0,-6-16,-1-5,4 4,-5-14,3 1,2-1,2-94,12 116,-8 24,0 1,1-1,-1 1,0-1,1 1,-1 0,1-1,-1 1,1-1,-1 1,1 0,-1-1,1 1,-1 0,1 0,-1-1,1 1,-1 0,1 0,0 0,-1 0,1 0,0 0,0-1,2 2,-1 0,0 0,0 0,0 0,0 1,0-1,0 0,0 1,0-1,-1 1,1-1,-1 1,1 0,-1 0,0-1,0 1,1 0,0 3,7 13,-1-1,-1 2,0-1,6 36,2 82,2 2,-17-134,1 1,0-1,1 0,-1 1,1-1,0 0,0 0,1 0,-1 0,1 0,5 5,-6-7,0-1,0 0,1 1,-1-1,0 0,1 0,-1 0,1 0,-1 0,1 0,0-1,-1 1,1-1,0 0,0 0,-1 1,1-2,0 1,0 0,-1 0,1-1,4 0,73-21,-67 17,1 0,0 1,0 1,0 0,1 1,-1 0,1 0,-1 2,21 0,17 8,76 20,-31-5,-93-22,0 0,0 0,1 0,-1-1,0 1,0-1,0 0,1 0,-1 0,0-1,0 1,0-1,1 0,-1 0,0 0,0 0,0-1,-1 1,1-1,0 0,-1 0,1 0,-1 0,0-1,0 1,0-1,0 0,0 1,-1-1,1 0,-1 0,0-1,0 1,2-5,14-29,-2 0,-1 0,-3-1,-1-1,-2 0,4-56,-12 85,-1-1,0 0,0 1,-1-1,-1 0,-5-18,5 24,0 0,-1 0,1 0,-1 0,-1 1,1-1,-1 1,0 0,0 0,0 0,0 0,-1 1,0 0,0-1,-10-4,-21-6,0 0,-1 3,-1 0,-42-6,10 2,-317-77,-234-53,-12 30,-337 26,-12 61,552 19,-2347-105,1997 77,-335 31,341 8,-68 26,312 0,506-28,1 2,-1 0,0 1,1 0,0 2,0 1,1 0,0 1,0 1,0 1,2 1,-1 1,1 0,1 1,-20 15,-3 9,2 0,1 3,3 0,1 2,-39 63,59-80,3 0,0 1,-12 41,-14 83,31-119,-53 292,6-32,35-208,4-24,3 1,3 0,-1 92,11-138,1 0,1 0,0 0,0-1,2 1,-1-1,2 0,0 0,13 19,-6-15,0-1,0 0,2-1,0 0,1-1,19 12,2-2,1-2,1-1,2-1,0-2,1-2,44 11,176 38,373 49,283-12,-610-71,91 11,1069 99,12-70,-552-83,-4-70,-55-60,103-14,400 43,-778 75,-517 28,1-3,-2-3,0-2,-2-4,106-44,-173 64,0 0,0-1,0 0,-1 0,1-1,-1 1,0-1,9-9,-12 9,0 1,0-1,0 0,-1 0,0 0,0 0,0-1,-1 1,0 0,0-1,0-9,-2-16,-1 0,-1 0,-2 1,-2-1,-1 1,-19-42,-93-167,119 237,-150-244,125 210,-1 2,-2 0,-2 2,-57-47,68 65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8:05:17.174"/>
    </inkml:context>
    <inkml:brush xml:id="br0">
      <inkml:brushProperty name="width" value="0.5" units="cm"/>
      <inkml:brushProperty name="height" value="1" units="cm"/>
      <inkml:brushProperty name="color" value="#F7C74F"/>
      <inkml:brushProperty name="tip" value="rectangle"/>
      <inkml:brushProperty name="rasterOp" value="maskPen"/>
      <inkml:brushProperty name="ignorePressure" value="1"/>
    </inkml:brush>
  </inkml:definitions>
  <inkml:trace contextRef="#ctx0" brushRef="#br0">0 2491,'14'-8,"-1"0,0-1,-1 0,14-14,-7 7,378-337,-28-42,-60 1,-3 4,-132 180,139-175,-295 361,0-1,16-34,-28 48,-1-1,0 0,0-1,-2 1,1-1,-2 0,3-22,-5 31,5-39,-5 42,0 1,0-1,0 0,1 1,-1-1,0 0,0 1,1-1,-1 1,0-1,1 0,-1 1,0-1,1 1,-1-1,1 1,-1-1,1 1,-1-1,1 1,-1 0,1-1,-1 1,1 0,0-1,-1 1,1 0,0 0,-1 0,1-1,0 1,-1 0,1 0,0 0,-1 0,1 0,0 0,-1 0,1 1,0-1,-1 0,1 0,0 0,-1 1,1-1,-1 0,1 1,-1-1,1 0,0 1,-1-1,1 1,-1-1,1 2,136 101,-125-97,1 1,-1-1,2-1,-1-1,26 7,14 4,289 72,-216-59,27 3,1-7,290 7,-27-15,25-1,676 71,-657-41,497-17,-901-28,1368-20,-1003 11,368-20,93-12,-625 41,562 15,441 5,-937-42,-192 11,5-2,108-5,92-14,-56 3,124-20,47-2,-450 51,12 0,0 0,0 1,20 3,-32-4,0 1,0-1,0 1,0-1,0 1,0 0,0 0,-1 0,1 0,0 0,-1 0,1 1,3 2,-5-3,1 0,-1 0,0 0,1 1,-1-1,0 0,0 0,1 0,-1 0,0 0,0 1,0-1,0 0,-1 0,1 0,0 0,0 1,-1-1,1 0,-1 0,1 0,-1 0,1 0,-1 0,0 0,-1 2,-5 4,0 1,-1-1,0-1,0 1,-1-1,0-1,0 0,-19 9,22-11,-65 30,-1-3,-2-3,-1-3,-114 20,94-29,0-3,0-5,-134-7,-843-24,1054 23,0 2,-1 0,1 1,0 1,0 1,0 0,0 1,1 1,-1 1,2 0,-1 2,1 0,0 0,-27 23,-8 16,2 3,-61 82,99-119,-16 21,0 1,3 1,1 1,2 2,-32 81,51-116,1 1,-1 0,1-1,0 1,0 0,0 0,1 0,0 0,1 10,0-13,0 0,0-1,0 1,1 0,-1 0,1-1,-1 1,1-1,0 0,0 1,0-1,0 0,0 0,1 0,-1-1,1 1,-1 0,1-1,-1 1,1-1,3 1,20 8,1-2,0 0,1-2,35 4,116 3,-161-12,126 0,0-5,258-43,270-106,-235 18,-364 107,-1-4,-2-2,117-78,21-32,-150 107,1 1,1 4,82-32,-102 49,-1 3,1 1,1 2,0 2,0 1,70 0,-91 8,-1 0,1 2,-1 0,0 1,28 12,0-2,-14-4,0 2,-2 1,1 1,-2 1,0 2,-1 1,31 27,-45-31,-1 1,0 1,-1 0,16 30,-12-20,21 27,10 4,84 99,-105-129,1-2,1 0,41 27,-25-23,100 62,329 214,-265-162,-112-83,2-5,158 64,223 49,-140-74,1 1,-151-49,-165-40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10.114"/>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1 692,'65'-65,"47"-49,74-49,44-5,30 34,-27 86,-78 91,-120 90,-65 23,-27-15</inkml:trace>
  <inkml:trace contextRef="#ctx0" brushRef="#br0" timeOffset="1">754 789,'65'-31,"36"-34,0-5,44-5,7 13,-28 32,-91 55,-109 83,-42 23,0-10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10.464"/>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1 494,'76'-24,"72"-40,95-48,5-5,6 11,-26 36,-102 75,-73 37,-46 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B49A9-214E-954F-8335-97A4106B4B88}" type="datetimeFigureOut">
              <a:rPr lang="en-US" smtClean="0"/>
              <a:t>11/7/2023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9C922-5351-6541-8274-C60762E7E8EE}" type="slidenum">
              <a:rPr lang="en-US" smtClean="0"/>
              <a:t>‹#›</a:t>
            </a:fld>
            <a:endParaRPr lang="en-US"/>
          </a:p>
        </p:txBody>
      </p:sp>
    </p:spTree>
    <p:extLst>
      <p:ext uri="{BB962C8B-B14F-4D97-AF65-F5344CB8AC3E}">
        <p14:creationId xmlns:p14="http://schemas.microsoft.com/office/powerpoint/2010/main" val="24770923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bs.org.u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ibs.org.uk/youngsibs/info-and-advice/school-lif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1</a:t>
            </a:fld>
            <a:endParaRPr lang="en-US"/>
          </a:p>
        </p:txBody>
      </p:sp>
    </p:spTree>
    <p:extLst>
      <p:ext uri="{BB962C8B-B14F-4D97-AF65-F5344CB8AC3E}">
        <p14:creationId xmlns:p14="http://schemas.microsoft.com/office/powerpoint/2010/main" val="373616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they?</a:t>
            </a:r>
          </a:p>
          <a:p>
            <a:r>
              <a:rPr lang="en-US" dirty="0"/>
              <a:t>What do they have in common?</a:t>
            </a:r>
          </a:p>
          <a:p>
            <a:pPr marL="228600" indent="-228600">
              <a:buAutoNum type="arabicPeriod"/>
            </a:pPr>
            <a:r>
              <a:rPr lang="en-US" dirty="0"/>
              <a:t>Jack </a:t>
            </a:r>
            <a:r>
              <a:rPr lang="en-US" dirty="0" err="1"/>
              <a:t>Grealish</a:t>
            </a:r>
            <a:endParaRPr lang="en-US" dirty="0"/>
          </a:p>
          <a:p>
            <a:pPr marL="228600" indent="-228600">
              <a:buAutoNum type="arabicPeriod"/>
            </a:pPr>
            <a:r>
              <a:rPr lang="en-US" dirty="0"/>
              <a:t>Lewis Hamilton</a:t>
            </a:r>
          </a:p>
          <a:p>
            <a:pPr marL="228600" indent="-228600">
              <a:buAutoNum type="arabicPeriod"/>
            </a:pPr>
            <a:r>
              <a:rPr lang="en-US" dirty="0"/>
              <a:t>Rag n Bone Man</a:t>
            </a:r>
          </a:p>
          <a:p>
            <a:pPr marL="228600" indent="-228600">
              <a:buAutoNum type="arabicPeriod" startAt="4"/>
            </a:pPr>
            <a:r>
              <a:rPr lang="en-US" dirty="0"/>
              <a:t>Aitch</a:t>
            </a:r>
          </a:p>
          <a:p>
            <a:pPr marL="228600" indent="-228600">
              <a:buAutoNum type="arabicPeriod" startAt="4"/>
            </a:pPr>
            <a:r>
              <a:rPr lang="en-US" dirty="0"/>
              <a:t>Alisha Dixon</a:t>
            </a:r>
          </a:p>
          <a:p>
            <a:pPr marL="228600" indent="-228600">
              <a:buAutoNum type="arabicPeriod" startAt="4"/>
            </a:pPr>
            <a:r>
              <a:rPr lang="en-US" dirty="0"/>
              <a:t>Jo Whiley</a:t>
            </a:r>
          </a:p>
          <a:p>
            <a:pPr marL="0" indent="0">
              <a:buNone/>
            </a:pPr>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10</a:t>
            </a:fld>
            <a:endParaRPr lang="en-US"/>
          </a:p>
        </p:txBody>
      </p:sp>
    </p:spTree>
    <p:extLst>
      <p:ext uri="{BB962C8B-B14F-4D97-AF65-F5344CB8AC3E}">
        <p14:creationId xmlns:p14="http://schemas.microsoft.com/office/powerpoint/2010/main" val="365481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option one</a:t>
            </a:r>
          </a:p>
        </p:txBody>
      </p:sp>
      <p:sp>
        <p:nvSpPr>
          <p:cNvPr id="4" name="Slide Number Placeholder 3"/>
          <p:cNvSpPr>
            <a:spLocks noGrp="1"/>
          </p:cNvSpPr>
          <p:nvPr>
            <p:ph type="sldNum" sz="quarter" idx="5"/>
          </p:nvPr>
        </p:nvSpPr>
        <p:spPr/>
        <p:txBody>
          <a:bodyPr/>
          <a:lstStyle/>
          <a:p>
            <a:fld id="{8319C922-5351-6541-8274-C60762E7E8EE}" type="slidenum">
              <a:rPr lang="en-US" smtClean="0"/>
              <a:t>11</a:t>
            </a:fld>
            <a:endParaRPr lang="en-US"/>
          </a:p>
        </p:txBody>
      </p:sp>
    </p:spTree>
    <p:extLst>
      <p:ext uri="{BB962C8B-B14F-4D97-AF65-F5344CB8AC3E}">
        <p14:creationId xmlns:p14="http://schemas.microsoft.com/office/powerpoint/2010/main" val="1937074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12</a:t>
            </a:fld>
            <a:endParaRPr lang="en-US"/>
          </a:p>
        </p:txBody>
      </p:sp>
    </p:spTree>
    <p:extLst>
      <p:ext uri="{BB962C8B-B14F-4D97-AF65-F5344CB8AC3E}">
        <p14:creationId xmlns:p14="http://schemas.microsoft.com/office/powerpoint/2010/main" val="132002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Siblings are children and adults who are growing up with or have grown up with a disabled brother or sister.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Children and young people growing up with a disabled brother or sister often get less attention from parents and have more worries and responsibilities than their peers. Many young siblings experience daily challenges in their lives such as public prejudice and finding it hard to get schoolwork done. They also need recognition for the positive aspects of their family lives, such as learning new skills and being supportive of their brothers’ and sisters’ needs.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Direct support for young siblings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We run </a:t>
            </a:r>
            <a:r>
              <a:rPr lang="en-US" sz="1800" b="0" i="0" u="sng" strike="noStrike" dirty="0">
                <a:solidFill>
                  <a:srgbClr val="0000FF"/>
                </a:solidFill>
                <a:effectLst/>
                <a:latin typeface="Calibri" panose="020F0502020204030204" pitchFamily="34" charset="0"/>
                <a:hlinkClick r:id="rId3"/>
              </a:rPr>
              <a:t>www.sibs.org.uk</a:t>
            </a:r>
            <a:r>
              <a:rPr lang="en-US" sz="1800" b="0" i="0" u="none" strike="noStrike" dirty="0">
                <a:solidFill>
                  <a:srgbClr val="000000"/>
                </a:solidFill>
                <a:effectLst/>
                <a:latin typeface="Calibri" panose="020F0502020204030204" pitchFamily="34" charset="0"/>
              </a:rPr>
              <a:t> – an online information service for children and young people aged 7-17, who have a brother or sister who is disabled, has special educational needs or a serious long-term condition.</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Young siblings can:</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Get information about disability and conditions, and tips for enjoying life and dealing with feelings.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Get help from our team with sibling issues at home and at school.</a:t>
            </a:r>
            <a:endParaRPr lang="en-US" sz="1800"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2</a:t>
            </a:fld>
            <a:endParaRPr lang="en-US"/>
          </a:p>
        </p:txBody>
      </p:sp>
    </p:spTree>
    <p:extLst>
      <p:ext uri="{BB962C8B-B14F-4D97-AF65-F5344CB8AC3E}">
        <p14:creationId xmlns:p14="http://schemas.microsoft.com/office/powerpoint/2010/main" val="373616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www.sibs.org.uk</a:t>
            </a:r>
            <a:r>
              <a:rPr lang="en-US" dirty="0"/>
              <a:t>/info-and-advice/learn-about-conditions/autism/</a:t>
            </a:r>
          </a:p>
          <a:p>
            <a:r>
              <a:rPr lang="en-US" dirty="0"/>
              <a:t>https://</a:t>
            </a:r>
            <a:r>
              <a:rPr lang="en-US" dirty="0" err="1"/>
              <a:t>www.sibs.org.uk</a:t>
            </a:r>
            <a:r>
              <a:rPr lang="en-US" dirty="0"/>
              <a:t>/info-and-advice/learn-about-conditions/</a:t>
            </a:r>
            <a:r>
              <a:rPr lang="en-US" dirty="0" err="1"/>
              <a:t>adhd</a:t>
            </a:r>
            <a:r>
              <a:rPr lang="en-US" dirty="0"/>
              <a:t>/</a:t>
            </a:r>
          </a:p>
          <a:p>
            <a:r>
              <a:rPr lang="en-US" dirty="0"/>
              <a:t>https://</a:t>
            </a:r>
            <a:r>
              <a:rPr lang="en-US" dirty="0" err="1"/>
              <a:t>www.sibs.org.uk</a:t>
            </a:r>
            <a:r>
              <a:rPr lang="en-US" dirty="0"/>
              <a:t>/info-and-advice/learn-about-conditions/cerebral-palsy/</a:t>
            </a:r>
          </a:p>
          <a:p>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3</a:t>
            </a:fld>
            <a:endParaRPr lang="en-US"/>
          </a:p>
        </p:txBody>
      </p:sp>
    </p:spTree>
    <p:extLst>
      <p:ext uri="{BB962C8B-B14F-4D97-AF65-F5344CB8AC3E}">
        <p14:creationId xmlns:p14="http://schemas.microsoft.com/office/powerpoint/2010/main" val="412409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You might be a sibling and not be aware of it – some of this may sound like you?</a:t>
            </a:r>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4</a:t>
            </a:fld>
            <a:endParaRPr lang="en-US"/>
          </a:p>
        </p:txBody>
      </p:sp>
    </p:spTree>
    <p:extLst>
      <p:ext uri="{BB962C8B-B14F-4D97-AF65-F5344CB8AC3E}">
        <p14:creationId xmlns:p14="http://schemas.microsoft.com/office/powerpoint/2010/main" val="4049087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How might this make a sibling feel? Have you ever had to do any of these things?</a:t>
            </a:r>
          </a:p>
          <a:p>
            <a:r>
              <a:rPr lang="en-US" dirty="0"/>
              <a:t>https://</a:t>
            </a:r>
            <a:r>
              <a:rPr lang="en-US" dirty="0" err="1"/>
              <a:t>www.sibs.org.uk</a:t>
            </a:r>
            <a:r>
              <a:rPr lang="en-US" dirty="0"/>
              <a:t>/</a:t>
            </a:r>
            <a:r>
              <a:rPr lang="en-US" dirty="0" err="1"/>
              <a:t>youngsibs</a:t>
            </a:r>
            <a:r>
              <a:rPr lang="en-US" dirty="0"/>
              <a:t>/info-and-advice/tough-stuff-at-home/</a:t>
            </a:r>
            <a:endParaRPr lang="en-US" sz="18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5</a:t>
            </a:fld>
            <a:endParaRPr lang="en-US"/>
          </a:p>
        </p:txBody>
      </p:sp>
    </p:spTree>
    <p:extLst>
      <p:ext uri="{BB962C8B-B14F-4D97-AF65-F5344CB8AC3E}">
        <p14:creationId xmlns:p14="http://schemas.microsoft.com/office/powerpoint/2010/main" val="275130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sng" strike="noStrike" dirty="0">
                <a:solidFill>
                  <a:srgbClr val="0000FF"/>
                </a:solidFill>
                <a:effectLst/>
                <a:latin typeface="Calibri" panose="020F0502020204030204" pitchFamily="34" charset="0"/>
                <a:hlinkClick r:id="rId3"/>
              </a:rPr>
              <a:t>https://www.sibs.org.uk/youngsibs/info-and-advice/school-life/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8319C922-5351-6541-8274-C60762E7E8EE}" type="slidenum">
              <a:rPr lang="en-US" smtClean="0"/>
              <a:t>6</a:t>
            </a:fld>
            <a:endParaRPr lang="en-US"/>
          </a:p>
        </p:txBody>
      </p:sp>
    </p:spTree>
    <p:extLst>
      <p:ext uri="{BB962C8B-B14F-4D97-AF65-F5344CB8AC3E}">
        <p14:creationId xmlns:p14="http://schemas.microsoft.com/office/powerpoint/2010/main" val="289098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Can you think of any other skills which siblings may have? How might these skills help them in later life?</a:t>
            </a:r>
          </a:p>
          <a:p>
            <a:r>
              <a:rPr lang="en-US" dirty="0"/>
              <a:t>https://</a:t>
            </a:r>
            <a:r>
              <a:rPr lang="en-US" dirty="0" err="1"/>
              <a:t>www.sibs.org.uk</a:t>
            </a:r>
            <a:r>
              <a:rPr lang="en-US" dirty="0"/>
              <a:t>/</a:t>
            </a:r>
            <a:r>
              <a:rPr lang="en-US" dirty="0" err="1"/>
              <a:t>youngsibs</a:t>
            </a:r>
            <a:r>
              <a:rPr lang="en-US" dirty="0"/>
              <a:t>/info-and-advice/good-sibling-stuff/</a:t>
            </a:r>
            <a:endParaRPr lang="en-US" sz="18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7</a:t>
            </a:fld>
            <a:endParaRPr lang="en-US"/>
          </a:p>
        </p:txBody>
      </p:sp>
    </p:spTree>
    <p:extLst>
      <p:ext uri="{BB962C8B-B14F-4D97-AF65-F5344CB8AC3E}">
        <p14:creationId xmlns:p14="http://schemas.microsoft.com/office/powerpoint/2010/main" val="2917322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8</a:t>
            </a:fld>
            <a:endParaRPr lang="en-US"/>
          </a:p>
        </p:txBody>
      </p:sp>
    </p:spTree>
    <p:extLst>
      <p:ext uri="{BB962C8B-B14F-4D97-AF65-F5344CB8AC3E}">
        <p14:creationId xmlns:p14="http://schemas.microsoft.com/office/powerpoint/2010/main" val="313786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option one</a:t>
            </a:r>
          </a:p>
        </p:txBody>
      </p:sp>
      <p:sp>
        <p:nvSpPr>
          <p:cNvPr id="4" name="Slide Number Placeholder 3"/>
          <p:cNvSpPr>
            <a:spLocks noGrp="1"/>
          </p:cNvSpPr>
          <p:nvPr>
            <p:ph type="sldNum" sz="quarter" idx="5"/>
          </p:nvPr>
        </p:nvSpPr>
        <p:spPr/>
        <p:txBody>
          <a:bodyPr/>
          <a:lstStyle/>
          <a:p>
            <a:fld id="{8319C922-5351-6541-8274-C60762E7E8EE}" type="slidenum">
              <a:rPr lang="en-US" smtClean="0"/>
              <a:t>9</a:t>
            </a:fld>
            <a:endParaRPr lang="en-US"/>
          </a:p>
        </p:txBody>
      </p:sp>
    </p:spTree>
    <p:extLst>
      <p:ext uri="{BB962C8B-B14F-4D97-AF65-F5344CB8AC3E}">
        <p14:creationId xmlns:p14="http://schemas.microsoft.com/office/powerpoint/2010/main" val="390490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17ACAF4-B59B-6E44-893A-06FC1EC9142F}"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354333025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17ACAF4-B59B-6E44-893A-06FC1EC9142F}"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150735664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17ACAF4-B59B-6E44-893A-06FC1EC9142F}"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381648517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17ACAF4-B59B-6E44-893A-06FC1EC9142F}"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168776640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17ACAF4-B59B-6E44-893A-06FC1EC9142F}"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142313699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17ACAF4-B59B-6E44-893A-06FC1EC9142F}"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364391574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17ACAF4-B59B-6E44-893A-06FC1EC9142F}"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36263550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17ACAF4-B59B-6E44-893A-06FC1EC9142F}"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179525335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ACAF4-B59B-6E44-893A-06FC1EC9142F}"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1190407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17ACAF4-B59B-6E44-893A-06FC1EC9142F}"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94991030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17ACAF4-B59B-6E44-893A-06FC1EC9142F}"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210935588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ACAF4-B59B-6E44-893A-06FC1EC9142F}" type="datetimeFigureOut">
              <a:rPr lang="en-US" smtClean="0"/>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49EE2-DCBD-6349-BBAE-6D6FD31AF69C}" type="slidenum">
              <a:rPr lang="en-US" smtClean="0"/>
              <a:t>‹#›</a:t>
            </a:fld>
            <a:endParaRPr lang="en-US"/>
          </a:p>
        </p:txBody>
      </p:sp>
    </p:spTree>
    <p:extLst>
      <p:ext uri="{BB962C8B-B14F-4D97-AF65-F5344CB8AC3E}">
        <p14:creationId xmlns:p14="http://schemas.microsoft.com/office/powerpoint/2010/main" val="29466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72.png"/><Relationship Id="rId18" Type="http://schemas.openxmlformats.org/officeDocument/2006/relationships/customXml" Target="../ink/ink57.xml"/><Relationship Id="rId3" Type="http://schemas.openxmlformats.org/officeDocument/2006/relationships/image" Target="../media/image2.png"/><Relationship Id="rId7" Type="http://schemas.openxmlformats.org/officeDocument/2006/relationships/image" Target="../media/image31.jpeg"/><Relationship Id="rId12" Type="http://schemas.openxmlformats.org/officeDocument/2006/relationships/customXml" Target="../ink/ink54.xml"/><Relationship Id="rId17" Type="http://schemas.openxmlformats.org/officeDocument/2006/relationships/image" Target="../media/image74.png"/><Relationship Id="rId2" Type="http://schemas.openxmlformats.org/officeDocument/2006/relationships/notesSlide" Target="../notesSlides/notesSlide10.xml"/><Relationship Id="rId16" Type="http://schemas.openxmlformats.org/officeDocument/2006/relationships/customXml" Target="../ink/ink56.xml"/><Relationship Id="rId1" Type="http://schemas.openxmlformats.org/officeDocument/2006/relationships/slideLayout" Target="../slideLayouts/slideLayout1.xml"/><Relationship Id="rId6" Type="http://schemas.openxmlformats.org/officeDocument/2006/relationships/image" Target="../media/image30.jpeg"/><Relationship Id="rId11" Type="http://schemas.microsoft.com/office/2007/relationships/hdphoto" Target="../media/hdphoto1.wdp"/><Relationship Id="rId5" Type="http://schemas.openxmlformats.org/officeDocument/2006/relationships/image" Target="../media/image29.jpeg"/><Relationship Id="rId15" Type="http://schemas.openxmlformats.org/officeDocument/2006/relationships/image" Target="../media/image73.png"/><Relationship Id="rId10" Type="http://schemas.openxmlformats.org/officeDocument/2006/relationships/image" Target="../media/image20.png"/><Relationship Id="rId19" Type="http://schemas.openxmlformats.org/officeDocument/2006/relationships/image" Target="../media/image75.pn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customXml" Target="../ink/ink55.xml"/></Relationships>
</file>

<file path=ppt/slides/_rels/slide11.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customXml" Target="../ink/ink62.xml"/><Relationship Id="rId18" Type="http://schemas.openxmlformats.org/officeDocument/2006/relationships/image" Target="../media/image82.png"/><Relationship Id="rId26" Type="http://schemas.openxmlformats.org/officeDocument/2006/relationships/image" Target="../media/image86.png"/><Relationship Id="rId3" Type="http://schemas.openxmlformats.org/officeDocument/2006/relationships/customXml" Target="../ink/ink58.xml"/><Relationship Id="rId21" Type="http://schemas.openxmlformats.org/officeDocument/2006/relationships/customXml" Target="../ink/ink66.xml"/><Relationship Id="rId7" Type="http://schemas.openxmlformats.org/officeDocument/2006/relationships/customXml" Target="../ink/ink59.xml"/><Relationship Id="rId12" Type="http://schemas.openxmlformats.org/officeDocument/2006/relationships/image" Target="../media/image79.png"/><Relationship Id="rId17" Type="http://schemas.openxmlformats.org/officeDocument/2006/relationships/customXml" Target="../ink/ink64.xml"/><Relationship Id="rId25" Type="http://schemas.openxmlformats.org/officeDocument/2006/relationships/customXml" Target="../ink/ink68.xml"/><Relationship Id="rId2" Type="http://schemas.openxmlformats.org/officeDocument/2006/relationships/notesSlide" Target="../notesSlides/notesSlide11.xml"/><Relationship Id="rId16" Type="http://schemas.openxmlformats.org/officeDocument/2006/relationships/image" Target="../media/image81.png"/><Relationship Id="rId20"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61.xml"/><Relationship Id="rId24" Type="http://schemas.openxmlformats.org/officeDocument/2006/relationships/image" Target="../media/image85.png"/><Relationship Id="rId5" Type="http://schemas.openxmlformats.org/officeDocument/2006/relationships/image" Target="../media/image4.jpg"/><Relationship Id="rId15" Type="http://schemas.openxmlformats.org/officeDocument/2006/relationships/customXml" Target="../ink/ink63.xml"/><Relationship Id="rId23" Type="http://schemas.openxmlformats.org/officeDocument/2006/relationships/customXml" Target="../ink/ink67.xml"/><Relationship Id="rId10" Type="http://schemas.openxmlformats.org/officeDocument/2006/relationships/image" Target="../media/image78.png"/><Relationship Id="rId19" Type="http://schemas.openxmlformats.org/officeDocument/2006/relationships/customXml" Target="../ink/ink65.xml"/><Relationship Id="rId4" Type="http://schemas.openxmlformats.org/officeDocument/2006/relationships/image" Target="../media/image68.png"/><Relationship Id="rId9" Type="http://schemas.openxmlformats.org/officeDocument/2006/relationships/customXml" Target="../ink/ink60.xml"/><Relationship Id="rId14" Type="http://schemas.openxmlformats.org/officeDocument/2006/relationships/image" Target="../media/image80.png"/><Relationship Id="rId22" Type="http://schemas.openxmlformats.org/officeDocument/2006/relationships/image" Target="../media/image84.png"/></Relationships>
</file>

<file path=ppt/slides/_rels/slide12.xml.rels><?xml version="1.0" encoding="UTF-8" standalone="yes"?>
<Relationships xmlns="http://schemas.openxmlformats.org/package/2006/relationships"><Relationship Id="rId8" Type="http://schemas.openxmlformats.org/officeDocument/2006/relationships/hyperlink" Target="http://www.sibs.org.uk/" TargetMode="External"/><Relationship Id="rId13" Type="http://schemas.openxmlformats.org/officeDocument/2006/relationships/image" Target="../media/image89.png"/><Relationship Id="rId18" Type="http://schemas.openxmlformats.org/officeDocument/2006/relationships/image" Target="../media/image60.png"/><Relationship Id="rId3" Type="http://schemas.openxmlformats.org/officeDocument/2006/relationships/customXml" Target="../ink/ink69.xml"/><Relationship Id="rId7" Type="http://schemas.openxmlformats.org/officeDocument/2006/relationships/image" Target="../media/image4.jpg"/><Relationship Id="rId12" Type="http://schemas.openxmlformats.org/officeDocument/2006/relationships/customXml" Target="../ink/ink71.xml"/><Relationship Id="rId17" Type="http://schemas.openxmlformats.org/officeDocument/2006/relationships/image" Target="../media/image7.svg"/><Relationship Id="rId2" Type="http://schemas.openxmlformats.org/officeDocument/2006/relationships/notesSlide" Target="../notesSlides/notesSlide1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34.jpg"/><Relationship Id="rId5" Type="http://schemas.openxmlformats.org/officeDocument/2006/relationships/customXml" Target="../ink/ink70.xml"/><Relationship Id="rId15" Type="http://schemas.openxmlformats.org/officeDocument/2006/relationships/image" Target="../media/image9.svg"/><Relationship Id="rId10" Type="http://schemas.openxmlformats.org/officeDocument/2006/relationships/image" Target="../media/image2.png"/><Relationship Id="rId19" Type="http://schemas.openxmlformats.org/officeDocument/2006/relationships/image" Target="../media/image61.svg"/><Relationship Id="rId4" Type="http://schemas.openxmlformats.org/officeDocument/2006/relationships/image" Target="../media/image69.png"/><Relationship Id="rId9" Type="http://schemas.openxmlformats.org/officeDocument/2006/relationships/hyperlink" Target="http://www.carers.org/" TargetMode="External"/><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6.xml"/><Relationship Id="rId26" Type="http://schemas.openxmlformats.org/officeDocument/2006/relationships/customXml" Target="../ink/ink10.xml"/><Relationship Id="rId3" Type="http://schemas.openxmlformats.org/officeDocument/2006/relationships/customXml" Target="../ink/ink1.xml"/><Relationship Id="rId21" Type="http://schemas.openxmlformats.org/officeDocument/2006/relationships/image" Target="../media/image14.png"/><Relationship Id="rId7" Type="http://schemas.openxmlformats.org/officeDocument/2006/relationships/image" Target="../media/image4.jpg"/><Relationship Id="rId12" Type="http://schemas.openxmlformats.org/officeDocument/2006/relationships/customXml" Target="../ink/ink3.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9.svg"/><Relationship Id="rId2" Type="http://schemas.openxmlformats.org/officeDocument/2006/relationships/notesSlide" Target="../notesSlides/notesSlide2.xml"/><Relationship Id="rId16" Type="http://schemas.openxmlformats.org/officeDocument/2006/relationships/customXml" Target="../ink/ink5.xml"/><Relationship Id="rId20" Type="http://schemas.openxmlformats.org/officeDocument/2006/relationships/customXml" Target="../ink/ink7.xml"/><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svg"/><Relationship Id="rId24" Type="http://schemas.openxmlformats.org/officeDocument/2006/relationships/customXml" Target="../ink/ink9.xml"/><Relationship Id="rId32" Type="http://schemas.openxmlformats.org/officeDocument/2006/relationships/image" Target="../media/image8.png"/><Relationship Id="rId5" Type="http://schemas.openxmlformats.org/officeDocument/2006/relationships/customXml" Target="../ink/ink2.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1.xml"/><Relationship Id="rId10" Type="http://schemas.openxmlformats.org/officeDocument/2006/relationships/image" Target="../media/image6.png"/><Relationship Id="rId19" Type="http://schemas.openxmlformats.org/officeDocument/2006/relationships/image" Target="../media/image13.png"/><Relationship Id="rId31"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5.jp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image" Target="../media/image17.png"/><Relationship Id="rId30" Type="http://schemas.openxmlformats.org/officeDocument/2006/relationships/customXml" Target="../ink/ink12.xml"/><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ustomXml" Target="../ink/ink13.xml"/><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ustomXml" Target="../ink/ink14.xml"/><Relationship Id="rId10"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customXml" Target="../ink/ink15.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ustomXml" Target="../ink/ink16.xml"/><Relationship Id="rId7"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customXml" Target="../ink/ink17.xml"/><Relationship Id="rId4" Type="http://schemas.openxmlformats.org/officeDocument/2006/relationships/image" Target="../media/image24.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23.xml"/><Relationship Id="rId26" Type="http://schemas.openxmlformats.org/officeDocument/2006/relationships/customXml" Target="../ink/ink27.xml"/><Relationship Id="rId21" Type="http://schemas.openxmlformats.org/officeDocument/2006/relationships/image" Target="../media/image35.png"/><Relationship Id="rId34" Type="http://schemas.openxmlformats.org/officeDocument/2006/relationships/image" Target="../media/image41.png"/><Relationship Id="rId7" Type="http://schemas.microsoft.com/office/2007/relationships/hdphoto" Target="../media/hdphoto2.wdp"/><Relationship Id="rId12" Type="http://schemas.openxmlformats.org/officeDocument/2006/relationships/customXml" Target="../ink/ink20.xml"/><Relationship Id="rId17" Type="http://schemas.openxmlformats.org/officeDocument/2006/relationships/image" Target="../media/image33.png"/><Relationship Id="rId25" Type="http://schemas.openxmlformats.org/officeDocument/2006/relationships/image" Target="../media/image37.png"/><Relationship Id="rId33" Type="http://schemas.openxmlformats.org/officeDocument/2006/relationships/customXml" Target="../ink/ink31.xml"/><Relationship Id="rId38" Type="http://schemas.openxmlformats.org/officeDocument/2006/relationships/image" Target="../media/image43.png"/><Relationship Id="rId2" Type="http://schemas.openxmlformats.org/officeDocument/2006/relationships/notesSlide" Target="../notesSlides/notesSlide5.xml"/><Relationship Id="rId16" Type="http://schemas.openxmlformats.org/officeDocument/2006/relationships/customXml" Target="../ink/ink22.xml"/><Relationship Id="rId20" Type="http://schemas.openxmlformats.org/officeDocument/2006/relationships/customXml" Target="../ink/ink24.xml"/><Relationship Id="rId29"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30.png"/><Relationship Id="rId24" Type="http://schemas.openxmlformats.org/officeDocument/2006/relationships/customXml" Target="../ink/ink26.xml"/><Relationship Id="rId32" Type="http://schemas.openxmlformats.org/officeDocument/2006/relationships/customXml" Target="../ink/ink30.xml"/><Relationship Id="rId37" Type="http://schemas.openxmlformats.org/officeDocument/2006/relationships/customXml" Target="../ink/ink33.xml"/><Relationship Id="rId5" Type="http://schemas.openxmlformats.org/officeDocument/2006/relationships/image" Target="../media/image2.png"/><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customXml" Target="../ink/ink28.xml"/><Relationship Id="rId36" Type="http://schemas.openxmlformats.org/officeDocument/2006/relationships/image" Target="../media/image42.png"/><Relationship Id="rId10" Type="http://schemas.openxmlformats.org/officeDocument/2006/relationships/customXml" Target="../ink/ink19.xml"/><Relationship Id="rId19" Type="http://schemas.openxmlformats.org/officeDocument/2006/relationships/image" Target="../media/image34.png"/><Relationship Id="rId31" Type="http://schemas.openxmlformats.org/officeDocument/2006/relationships/image" Target="../media/image40.png"/><Relationship Id="rId4" Type="http://schemas.microsoft.com/office/2007/relationships/hdphoto" Target="../media/hdphoto1.wdp"/><Relationship Id="rId9" Type="http://schemas.openxmlformats.org/officeDocument/2006/relationships/image" Target="../media/image29.png"/><Relationship Id="rId14" Type="http://schemas.openxmlformats.org/officeDocument/2006/relationships/customXml" Target="../ink/ink21.xml"/><Relationship Id="rId22" Type="http://schemas.openxmlformats.org/officeDocument/2006/relationships/customXml" Target="../ink/ink25.xml"/><Relationship Id="rId27" Type="http://schemas.openxmlformats.org/officeDocument/2006/relationships/image" Target="../media/image38.png"/><Relationship Id="rId30" Type="http://schemas.openxmlformats.org/officeDocument/2006/relationships/customXml" Target="../ink/ink29.xml"/><Relationship Id="rId35" Type="http://schemas.openxmlformats.org/officeDocument/2006/relationships/customXml" Target="../ink/ink32.xml"/><Relationship Id="rId8" Type="http://schemas.openxmlformats.org/officeDocument/2006/relationships/customXml" Target="../ink/ink18.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jpg"/><Relationship Id="rId3" Type="http://schemas.openxmlformats.org/officeDocument/2006/relationships/customXml" Target="../ink/ink34.xml"/><Relationship Id="rId7" Type="http://schemas.openxmlformats.org/officeDocument/2006/relationships/customXml" Target="../ink/ink36.xml"/><Relationship Id="rId12" Type="http://schemas.openxmlformats.org/officeDocument/2006/relationships/image" Target="../media/image48.png"/><Relationship Id="rId2" Type="http://schemas.openxmlformats.org/officeDocument/2006/relationships/notesSlide" Target="../notesSlides/notesSlide6.xml"/><Relationship Id="rId16" Type="http://schemas.openxmlformats.org/officeDocument/2006/relationships/image" Target="../media/image7.sv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customXml" Target="../ink/ink38.xml"/><Relationship Id="rId5" Type="http://schemas.openxmlformats.org/officeDocument/2006/relationships/customXml" Target="../ink/ink35.xml"/><Relationship Id="rId15" Type="http://schemas.openxmlformats.org/officeDocument/2006/relationships/image" Target="../media/image6.png"/><Relationship Id="rId10" Type="http://schemas.openxmlformats.org/officeDocument/2006/relationships/image" Target="../media/image46.png"/><Relationship Id="rId4" Type="http://schemas.openxmlformats.org/officeDocument/2006/relationships/image" Target="../media/image28.png"/><Relationship Id="rId9" Type="http://schemas.openxmlformats.org/officeDocument/2006/relationships/customXml" Target="../ink/ink37.xml"/><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customXml" Target="../ink/ink43.xml"/><Relationship Id="rId18" Type="http://schemas.openxmlformats.org/officeDocument/2006/relationships/image" Target="../media/image55.png"/><Relationship Id="rId3" Type="http://schemas.openxmlformats.org/officeDocument/2006/relationships/image" Target="../media/image4.jpg"/><Relationship Id="rId21" Type="http://schemas.openxmlformats.org/officeDocument/2006/relationships/customXml" Target="../ink/ink47.xml"/><Relationship Id="rId7" Type="http://schemas.openxmlformats.org/officeDocument/2006/relationships/customXml" Target="../ink/ink40.xml"/><Relationship Id="rId12" Type="http://schemas.openxmlformats.org/officeDocument/2006/relationships/image" Target="../media/image52.png"/><Relationship Id="rId17" Type="http://schemas.openxmlformats.org/officeDocument/2006/relationships/customXml" Target="../ink/ink45.xml"/><Relationship Id="rId2" Type="http://schemas.openxmlformats.org/officeDocument/2006/relationships/notesSlide" Target="../notesSlides/notesSlide7.xml"/><Relationship Id="rId16" Type="http://schemas.openxmlformats.org/officeDocument/2006/relationships/image" Target="../media/image54.png"/><Relationship Id="rId20"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customXml" Target="../ink/ink42.xml"/><Relationship Id="rId5" Type="http://schemas.openxmlformats.org/officeDocument/2006/relationships/customXml" Target="../ink/ink39.xml"/><Relationship Id="rId15" Type="http://schemas.openxmlformats.org/officeDocument/2006/relationships/customXml" Target="../ink/ink44.xml"/><Relationship Id="rId10" Type="http://schemas.openxmlformats.org/officeDocument/2006/relationships/image" Target="../media/image51.png"/><Relationship Id="rId19" Type="http://schemas.openxmlformats.org/officeDocument/2006/relationships/customXml" Target="../ink/ink46.xml"/><Relationship Id="rId4" Type="http://schemas.openxmlformats.org/officeDocument/2006/relationships/image" Target="../media/image2.png"/><Relationship Id="rId9" Type="http://schemas.openxmlformats.org/officeDocument/2006/relationships/customXml" Target="../ink/ink41.xml"/><Relationship Id="rId14" Type="http://schemas.openxmlformats.org/officeDocument/2006/relationships/image" Target="../media/image53.png"/><Relationship Id="rId22" Type="http://schemas.openxmlformats.org/officeDocument/2006/relationships/image" Target="../media/image57.png"/></Relationships>
</file>

<file path=ppt/slides/_rels/slide8.xml.rels><?xml version="1.0" encoding="UTF-8" standalone="yes"?>
<Relationships xmlns="http://schemas.openxmlformats.org/package/2006/relationships"><Relationship Id="rId8" Type="http://schemas.openxmlformats.org/officeDocument/2006/relationships/customXml" Target="../ink/ink49.xml"/><Relationship Id="rId3" Type="http://schemas.openxmlformats.org/officeDocument/2006/relationships/customXml" Target="../ink/ink48.xml"/><Relationship Id="rId7"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58.png"/><Relationship Id="rId5" Type="http://schemas.openxmlformats.org/officeDocument/2006/relationships/image" Target="../media/image4.jpg"/><Relationship Id="rId10" Type="http://schemas.openxmlformats.org/officeDocument/2006/relationships/customXml" Target="../ink/ink50.xml"/><Relationship Id="rId4" Type="http://schemas.openxmlformats.org/officeDocument/2006/relationships/image" Target="../media/image47.png"/><Relationship Id="rId9"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customXml" Target="../ink/ink51.xml"/><Relationship Id="rId13" Type="http://schemas.openxmlformats.org/officeDocument/2006/relationships/image" Target="../media/image65.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customXml" Target="../ink/ink5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64.png"/><Relationship Id="rId5" Type="http://schemas.openxmlformats.org/officeDocument/2006/relationships/image" Target="../media/image27.svg"/><Relationship Id="rId10" Type="http://schemas.openxmlformats.org/officeDocument/2006/relationships/customXml" Target="../ink/ink52.xml"/><Relationship Id="rId4" Type="http://schemas.openxmlformats.org/officeDocument/2006/relationships/image" Target="../media/image26.png"/><Relationship Id="rId9"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oy, young, sitting&#10;&#10;Description automatically generated">
            <a:extLst>
              <a:ext uri="{FF2B5EF4-FFF2-40B4-BE49-F238E27FC236}">
                <a16:creationId xmlns:a16="http://schemas.microsoft.com/office/drawing/2014/main" id="{1F2DD564-3F5A-4F66-8878-16A232409571}"/>
              </a:ext>
            </a:extLst>
          </p:cNvPr>
          <p:cNvPicPr>
            <a:picLocks noChangeAspect="1"/>
          </p:cNvPicPr>
          <p:nvPr/>
        </p:nvPicPr>
        <p:blipFill rotWithShape="1">
          <a:blip r:embed="rId3"/>
          <a:srcRect l="25974" r="25974"/>
          <a:stretch/>
        </p:blipFill>
        <p:spPr>
          <a:xfrm>
            <a:off x="0" y="-130298"/>
            <a:ext cx="9144000" cy="6475096"/>
          </a:xfrm>
          <a:prstGeom prst="rect">
            <a:avLst/>
          </a:prstGeom>
        </p:spPr>
      </p:pic>
      <p:sp>
        <p:nvSpPr>
          <p:cNvPr id="7" name="TextBox 6">
            <a:extLst>
              <a:ext uri="{FF2B5EF4-FFF2-40B4-BE49-F238E27FC236}">
                <a16:creationId xmlns:a16="http://schemas.microsoft.com/office/drawing/2014/main" id="{CB03F578-DF2F-7743-84D7-E33EC71EAB40}"/>
              </a:ext>
            </a:extLst>
          </p:cNvPr>
          <p:cNvSpPr txBox="1"/>
          <p:nvPr/>
        </p:nvSpPr>
        <p:spPr>
          <a:xfrm>
            <a:off x="-277368" y="3806128"/>
            <a:ext cx="7514082" cy="461665"/>
          </a:xfrm>
          <a:prstGeom prst="rect">
            <a:avLst/>
          </a:prstGeom>
          <a:noFill/>
        </p:spPr>
        <p:txBody>
          <a:bodyPr wrap="square" rtlCol="0">
            <a:spAutoFit/>
          </a:bodyPr>
          <a:lstStyle/>
          <a:p>
            <a:endPar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 picture containing object&#10;&#10;Description automatically generated">
            <a:extLst>
              <a:ext uri="{FF2B5EF4-FFF2-40B4-BE49-F238E27FC236}">
                <a16:creationId xmlns:a16="http://schemas.microsoft.com/office/drawing/2014/main" id="{E5983845-239E-A240-BD37-B78AE7DB927C}"/>
              </a:ext>
            </a:extLst>
          </p:cNvPr>
          <p:cNvPicPr>
            <a:picLocks noChangeAspect="1"/>
          </p:cNvPicPr>
          <p:nvPr/>
        </p:nvPicPr>
        <p:blipFill>
          <a:blip r:embed="rId4"/>
          <a:stretch>
            <a:fillRect/>
          </a:stretch>
        </p:blipFill>
        <p:spPr>
          <a:xfrm>
            <a:off x="-148590" y="6329181"/>
            <a:ext cx="9144000" cy="544433"/>
          </a:xfrm>
          <a:prstGeom prst="rect">
            <a:avLst/>
          </a:prstGeom>
        </p:spPr>
      </p:pic>
      <p:sp>
        <p:nvSpPr>
          <p:cNvPr id="3" name="TextBox 2">
            <a:extLst>
              <a:ext uri="{FF2B5EF4-FFF2-40B4-BE49-F238E27FC236}">
                <a16:creationId xmlns:a16="http://schemas.microsoft.com/office/drawing/2014/main" id="{432186B0-F98D-42A5-8D99-7FA101FBED04}"/>
              </a:ext>
            </a:extLst>
          </p:cNvPr>
          <p:cNvSpPr txBox="1"/>
          <p:nvPr/>
        </p:nvSpPr>
        <p:spPr>
          <a:xfrm>
            <a:off x="2743200" y="5451590"/>
            <a:ext cx="4493514" cy="369332"/>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Clare Kassa, Chief Executive, Sibs</a:t>
            </a:r>
          </a:p>
        </p:txBody>
      </p:sp>
      <p:sp>
        <p:nvSpPr>
          <p:cNvPr id="5" name="Rectangle 4">
            <a:extLst>
              <a:ext uri="{FF2B5EF4-FFF2-40B4-BE49-F238E27FC236}">
                <a16:creationId xmlns:a16="http://schemas.microsoft.com/office/drawing/2014/main" id="{46311834-0083-4AB4-BD1E-A2888F9574F9}"/>
              </a:ext>
            </a:extLst>
          </p:cNvPr>
          <p:cNvSpPr/>
          <p:nvPr/>
        </p:nvSpPr>
        <p:spPr>
          <a:xfrm>
            <a:off x="-1" y="4994477"/>
            <a:ext cx="9144001" cy="1107996"/>
          </a:xfrm>
          <a:prstGeom prst="rect">
            <a:avLst/>
          </a:prstGeom>
          <a:solidFill>
            <a:srgbClr val="623669"/>
          </a:solidFill>
          <a:ln>
            <a:solidFill>
              <a:srgbClr val="62366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F73F273-0EEA-8547-9880-60C0A0D4BCEA}"/>
              </a:ext>
            </a:extLst>
          </p:cNvPr>
          <p:cNvSpPr txBox="1"/>
          <p:nvPr/>
        </p:nvSpPr>
        <p:spPr>
          <a:xfrm>
            <a:off x="-904183" y="3271568"/>
            <a:ext cx="8413271" cy="1107996"/>
          </a:xfrm>
          <a:prstGeom prst="rect">
            <a:avLst/>
          </a:prstGeom>
          <a:noFill/>
        </p:spPr>
        <p:txBody>
          <a:bodyPr wrap="square" rtlCol="0">
            <a:spAutoFit/>
          </a:bodyPr>
          <a:lstStyle/>
          <a:p>
            <a:endParaRPr lang="en-US" sz="2200" dirty="0">
              <a:latin typeface="Verdana" panose="020B0604030504040204" pitchFamily="34" charset="0"/>
              <a:ea typeface="Verdana" panose="020B0604030504040204" pitchFamily="34" charset="0"/>
              <a:cs typeface="Verdana" panose="020B0604030504040204" pitchFamily="34" charset="0"/>
            </a:endParaRPr>
          </a:p>
          <a:p>
            <a:endParaRPr lang="en-US" sz="2200" dirty="0">
              <a:latin typeface="Verdana" panose="020B0604030504040204" pitchFamily="34" charset="0"/>
              <a:ea typeface="Verdana" panose="020B0604030504040204" pitchFamily="34" charset="0"/>
              <a:cs typeface="Verdana" panose="020B0604030504040204" pitchFamily="34" charset="0"/>
            </a:endParaRPr>
          </a:p>
          <a:p>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83790943-327D-4641-BCD4-C36C27F9FAA7}"/>
              </a:ext>
            </a:extLst>
          </p:cNvPr>
          <p:cNvSpPr txBox="1"/>
          <p:nvPr/>
        </p:nvSpPr>
        <p:spPr>
          <a:xfrm>
            <a:off x="184825" y="5106238"/>
            <a:ext cx="8435300" cy="923330"/>
          </a:xfrm>
          <a:prstGeom prst="rect">
            <a:avLst/>
          </a:prstGeom>
          <a:noFill/>
        </p:spPr>
        <p:txBody>
          <a:bodyPr wrap="square" rtlCol="0">
            <a:spAutoFit/>
          </a:bodyPr>
          <a:lstStyle/>
          <a:p>
            <a:r>
              <a:rPr lang="en-GB" b="1" dirty="0">
                <a:solidFill>
                  <a:schemeClr val="bg1"/>
                </a:solidFill>
                <a:latin typeface="Verdana" panose="020B0604030504040204" pitchFamily="34" charset="0"/>
                <a:ea typeface="Verdana" panose="020B0604030504040204" pitchFamily="34" charset="0"/>
                <a:cs typeface="Verdana"/>
              </a:rPr>
              <a:t>Siblings who have a disabled brother</a:t>
            </a:r>
          </a:p>
          <a:p>
            <a:r>
              <a:rPr lang="en-GB" b="1" dirty="0">
                <a:solidFill>
                  <a:schemeClr val="bg1"/>
                </a:solidFill>
                <a:latin typeface="Verdana" panose="020B0604030504040204" pitchFamily="34" charset="0"/>
                <a:ea typeface="Verdana" panose="020B0604030504040204" pitchFamily="34" charset="0"/>
                <a:cs typeface="Verdana"/>
              </a:rPr>
              <a:t>or sister </a:t>
            </a:r>
            <a:endParaRPr lang="en-US" sz="1800" b="1" dirty="0">
              <a:solidFill>
                <a:schemeClr val="bg1"/>
              </a:solidFill>
              <a:latin typeface="Verdana"/>
              <a:cs typeface="Verdana"/>
            </a:endParaRPr>
          </a:p>
          <a:p>
            <a:endParaRPr lang="en-GB" dirty="0"/>
          </a:p>
        </p:txBody>
      </p:sp>
      <p:pic>
        <p:nvPicPr>
          <p:cNvPr id="15" name="Picture 14" descr="A black and white logo&#10;&#10;Description automatically generated with low confidence">
            <a:extLst>
              <a:ext uri="{FF2B5EF4-FFF2-40B4-BE49-F238E27FC236}">
                <a16:creationId xmlns:a16="http://schemas.microsoft.com/office/drawing/2014/main" id="{1C3D8841-764C-CD86-7CAC-FC824A258C3C}"/>
              </a:ext>
            </a:extLst>
          </p:cNvPr>
          <p:cNvPicPr>
            <a:picLocks noChangeAspect="1"/>
          </p:cNvPicPr>
          <p:nvPr/>
        </p:nvPicPr>
        <p:blipFill>
          <a:blip r:embed="rId5"/>
          <a:stretch>
            <a:fillRect/>
          </a:stretch>
        </p:blipFill>
        <p:spPr>
          <a:xfrm>
            <a:off x="6032547" y="5029713"/>
            <a:ext cx="2408336" cy="1037523"/>
          </a:xfrm>
          <a:prstGeom prst="rect">
            <a:avLst/>
          </a:prstGeom>
        </p:spPr>
      </p:pic>
    </p:spTree>
    <p:extLst>
      <p:ext uri="{BB962C8B-B14F-4D97-AF65-F5344CB8AC3E}">
        <p14:creationId xmlns:p14="http://schemas.microsoft.com/office/powerpoint/2010/main" val="293468055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23669"/>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FA84CFD-AA8B-C792-29CC-74EAB8B72C91}"/>
              </a:ext>
            </a:extLst>
          </p:cNvPr>
          <p:cNvSpPr/>
          <p:nvPr/>
        </p:nvSpPr>
        <p:spPr>
          <a:xfrm>
            <a:off x="127875" y="952659"/>
            <a:ext cx="8917819" cy="5659633"/>
          </a:xfrm>
          <a:custGeom>
            <a:avLst/>
            <a:gdLst>
              <a:gd name="connsiteX0" fmla="*/ 203429 w 8917819"/>
              <a:gd name="connsiteY0" fmla="*/ 743619 h 5659633"/>
              <a:gd name="connsiteX1" fmla="*/ 375708 w 8917819"/>
              <a:gd name="connsiteY1" fmla="*/ 385811 h 5659633"/>
              <a:gd name="connsiteX2" fmla="*/ 3635742 w 8917819"/>
              <a:gd name="connsiteY2" fmla="*/ 319550 h 5659633"/>
              <a:gd name="connsiteX3" fmla="*/ 7121064 w 8917819"/>
              <a:gd name="connsiteY3" fmla="*/ 1498 h 5659633"/>
              <a:gd name="connsiteX4" fmla="*/ 8525795 w 8917819"/>
              <a:gd name="connsiteY4" fmla="*/ 465324 h 5659633"/>
              <a:gd name="connsiteX5" fmla="*/ 8645064 w 8917819"/>
              <a:gd name="connsiteY5" fmla="*/ 2320628 h 5659633"/>
              <a:gd name="connsiteX6" fmla="*/ 8684821 w 8917819"/>
              <a:gd name="connsiteY6" fmla="*/ 4414471 h 5659633"/>
              <a:gd name="connsiteX7" fmla="*/ 8857099 w 8917819"/>
              <a:gd name="connsiteY7" fmla="*/ 4971063 h 5659633"/>
              <a:gd name="connsiteX8" fmla="*/ 7518629 w 8917819"/>
              <a:gd name="connsiteY8" fmla="*/ 5554158 h 5659633"/>
              <a:gd name="connsiteX9" fmla="*/ 4576647 w 8917819"/>
              <a:gd name="connsiteY9" fmla="*/ 5130089 h 5659633"/>
              <a:gd name="connsiteX10" fmla="*/ 600995 w 8917819"/>
              <a:gd name="connsiteY10" fmla="*/ 5540906 h 5659633"/>
              <a:gd name="connsiteX11" fmla="*/ 123916 w 8917819"/>
              <a:gd name="connsiteY11" fmla="*/ 5156593 h 5659633"/>
              <a:gd name="connsiteX12" fmla="*/ 57655 w 8917819"/>
              <a:gd name="connsiteY12" fmla="*/ 597845 h 565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17819" h="5659633">
                <a:moveTo>
                  <a:pt x="203429" y="743619"/>
                </a:moveTo>
                <a:cubicBezTo>
                  <a:pt x="3542" y="600054"/>
                  <a:pt x="-196344" y="456489"/>
                  <a:pt x="375708" y="385811"/>
                </a:cubicBezTo>
                <a:cubicBezTo>
                  <a:pt x="947760" y="315133"/>
                  <a:pt x="2511516" y="383602"/>
                  <a:pt x="3635742" y="319550"/>
                </a:cubicBezTo>
                <a:cubicBezTo>
                  <a:pt x="4759968" y="255498"/>
                  <a:pt x="6306055" y="-22798"/>
                  <a:pt x="7121064" y="1498"/>
                </a:cubicBezTo>
                <a:cubicBezTo>
                  <a:pt x="7936073" y="25794"/>
                  <a:pt x="8271795" y="78802"/>
                  <a:pt x="8525795" y="465324"/>
                </a:cubicBezTo>
                <a:cubicBezTo>
                  <a:pt x="8779795" y="851846"/>
                  <a:pt x="8618560" y="1662437"/>
                  <a:pt x="8645064" y="2320628"/>
                </a:cubicBezTo>
                <a:cubicBezTo>
                  <a:pt x="8671568" y="2978819"/>
                  <a:pt x="8649482" y="3972732"/>
                  <a:pt x="8684821" y="4414471"/>
                </a:cubicBezTo>
                <a:cubicBezTo>
                  <a:pt x="8720160" y="4856210"/>
                  <a:pt x="9051464" y="4781115"/>
                  <a:pt x="8857099" y="4971063"/>
                </a:cubicBezTo>
                <a:cubicBezTo>
                  <a:pt x="8662734" y="5161011"/>
                  <a:pt x="8232038" y="5527654"/>
                  <a:pt x="7518629" y="5554158"/>
                </a:cubicBezTo>
                <a:cubicBezTo>
                  <a:pt x="6805220" y="5580662"/>
                  <a:pt x="5729586" y="5132298"/>
                  <a:pt x="4576647" y="5130089"/>
                </a:cubicBezTo>
                <a:cubicBezTo>
                  <a:pt x="3423708" y="5127880"/>
                  <a:pt x="1343117" y="5536489"/>
                  <a:pt x="600995" y="5540906"/>
                </a:cubicBezTo>
                <a:cubicBezTo>
                  <a:pt x="-141127" y="5545323"/>
                  <a:pt x="214473" y="5980436"/>
                  <a:pt x="123916" y="5156593"/>
                </a:cubicBezTo>
                <a:cubicBezTo>
                  <a:pt x="33359" y="4332750"/>
                  <a:pt x="45507" y="2465297"/>
                  <a:pt x="57655" y="597845"/>
                </a:cubicBezTo>
              </a:path>
            </a:pathLst>
          </a:custGeom>
          <a:solidFill>
            <a:srgbClr val="C2AA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B03F578-DF2F-7743-84D7-E33EC71EAB40}"/>
              </a:ext>
            </a:extLst>
          </p:cNvPr>
          <p:cNvSpPr txBox="1"/>
          <p:nvPr/>
        </p:nvSpPr>
        <p:spPr>
          <a:xfrm>
            <a:off x="4909122" y="4474602"/>
            <a:ext cx="1194418" cy="4893647"/>
          </a:xfrm>
          <a:prstGeom prst="rect">
            <a:avLst/>
          </a:prstGeom>
          <a:noFill/>
        </p:spPr>
        <p:txBody>
          <a:bodyPr wrap="square" rtlCol="0">
            <a:spAutoFit/>
          </a:bodyPr>
          <a:lstStyle/>
          <a:p>
            <a:r>
              <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rPr>
              <a:t>Celebrity siblings</a:t>
            </a: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8F73F273-0EEA-8547-9880-60C0A0D4BCEA}"/>
              </a:ext>
            </a:extLst>
          </p:cNvPr>
          <p:cNvSpPr txBox="1"/>
          <p:nvPr/>
        </p:nvSpPr>
        <p:spPr>
          <a:xfrm>
            <a:off x="353539" y="2567225"/>
            <a:ext cx="8790461" cy="707886"/>
          </a:xfrm>
          <a:prstGeom prst="rect">
            <a:avLst/>
          </a:prstGeom>
          <a:noFill/>
        </p:spPr>
        <p:txBody>
          <a:bodyPr wrap="square" rtlCol="0">
            <a:spAutoFit/>
          </a:bodyPr>
          <a:lstStyle/>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tabLst>
                <a:tab pos="457200" algn="l"/>
              </a:tabLst>
            </a:pP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 picture containing object&#10;&#10;Description automatically generated">
            <a:extLst>
              <a:ext uri="{FF2B5EF4-FFF2-40B4-BE49-F238E27FC236}">
                <a16:creationId xmlns:a16="http://schemas.microsoft.com/office/drawing/2014/main" id="{E5983845-239E-A240-BD37-B78AE7DB927C}"/>
              </a:ext>
            </a:extLst>
          </p:cNvPr>
          <p:cNvPicPr>
            <a:picLocks noChangeAspect="1"/>
          </p:cNvPicPr>
          <p:nvPr/>
        </p:nvPicPr>
        <p:blipFill>
          <a:blip r:embed="rId3"/>
          <a:stretch>
            <a:fillRect/>
          </a:stretch>
        </p:blipFill>
        <p:spPr>
          <a:xfrm>
            <a:off x="-148590" y="6329181"/>
            <a:ext cx="9144000" cy="544433"/>
          </a:xfrm>
          <a:prstGeom prst="rect">
            <a:avLst/>
          </a:prstGeom>
        </p:spPr>
      </p:pic>
      <p:pic>
        <p:nvPicPr>
          <p:cNvPr id="1026" name="Picture 2" descr="LONDON, ENGLAND - OCTOBER 13: Jack Grealish of England during the international friendly match between England and Australia at Wembley Stadium on October 13, 2023 in London, England. (Photo by Visionhaus/Getty Images)">
            <a:extLst>
              <a:ext uri="{FF2B5EF4-FFF2-40B4-BE49-F238E27FC236}">
                <a16:creationId xmlns:a16="http://schemas.microsoft.com/office/drawing/2014/main" id="{FCA44D19-FC0A-4E18-350E-1F016F6B2C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967" r="11510"/>
          <a:stretch/>
        </p:blipFill>
        <p:spPr bwMode="auto">
          <a:xfrm>
            <a:off x="513156" y="1470346"/>
            <a:ext cx="2339820" cy="2150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g'n'Bone Man | The Official Website">
            <a:extLst>
              <a:ext uri="{FF2B5EF4-FFF2-40B4-BE49-F238E27FC236}">
                <a16:creationId xmlns:a16="http://schemas.microsoft.com/office/drawing/2014/main" id="{C6843816-EE80-A0D6-0EF7-21B8ADB10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225" y="1470346"/>
            <a:ext cx="2031626" cy="20316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VENTRY, ENGLAND - MAY 28: Aitch performs on stage during Radio 1's Big Weekend 2022 at War Memorial Park on May 28, 2022 in Coventry, England. (Photo by Dave J Hogan/Getty Images)">
            <a:extLst>
              <a:ext uri="{FF2B5EF4-FFF2-40B4-BE49-F238E27FC236}">
                <a16:creationId xmlns:a16="http://schemas.microsoft.com/office/drawing/2014/main" id="{EDF86EF8-B3E2-B0E5-19E5-8BBC9F6468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658"/>
          <a:stretch/>
        </p:blipFill>
        <p:spPr bwMode="auto">
          <a:xfrm>
            <a:off x="525345" y="3750364"/>
            <a:ext cx="2327632" cy="22890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wis Hamilton Profile - Bio, News, High-Res Photos &amp; High Quality Videos">
            <a:extLst>
              <a:ext uri="{FF2B5EF4-FFF2-40B4-BE49-F238E27FC236}">
                <a16:creationId xmlns:a16="http://schemas.microsoft.com/office/drawing/2014/main" id="{1183845E-1CD7-0426-ACBF-2304057232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3105" y="1470346"/>
            <a:ext cx="3052990" cy="20316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GT star Alesha Dixon pays tribute to Eurovision in live TV rap">
            <a:extLst>
              <a:ext uri="{FF2B5EF4-FFF2-40B4-BE49-F238E27FC236}">
                <a16:creationId xmlns:a16="http://schemas.microsoft.com/office/drawing/2014/main" id="{FE5546E3-5975-0871-73F5-E27A3D6F718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834" r="10963"/>
          <a:stretch/>
        </p:blipFill>
        <p:spPr bwMode="auto">
          <a:xfrm>
            <a:off x="3093105" y="3683434"/>
            <a:ext cx="3052990" cy="23425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Jo Whiley opens up about 'awful' week amid sister's health issues | HELLO!">
            <a:extLst>
              <a:ext uri="{FF2B5EF4-FFF2-40B4-BE49-F238E27FC236}">
                <a16:creationId xmlns:a16="http://schemas.microsoft.com/office/drawing/2014/main" id="{55B5FE82-403F-59CB-BBCC-9584EEFEE45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939" r="5237"/>
          <a:stretch/>
        </p:blipFill>
        <p:spPr bwMode="auto">
          <a:xfrm>
            <a:off x="6386223" y="3668907"/>
            <a:ext cx="2031627" cy="23715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 up of a logo&#10;&#10;Description automatically generated">
            <a:extLst>
              <a:ext uri="{FF2B5EF4-FFF2-40B4-BE49-F238E27FC236}">
                <a16:creationId xmlns:a16="http://schemas.microsoft.com/office/drawing/2014/main" id="{2BC0493C-35FA-C80F-C8DD-22869E769D83}"/>
              </a:ext>
            </a:extLst>
          </p:cNvPr>
          <p:cNvPicPr>
            <a:picLocks noChangeAspect="1"/>
          </p:cNvPicPr>
          <p:nvPr/>
        </p:nvPicPr>
        <p:blipFill rotWithShape="1">
          <a:blip r:embed="rId10">
            <a:biLevel thresh="25000"/>
            <a:extLst>
              <a:ext uri="{BEBA8EAE-BF5A-486C-A8C5-ECC9F3942E4B}">
                <a14:imgProps xmlns:a14="http://schemas.microsoft.com/office/drawing/2010/main">
                  <a14:imgLayer r:embed="rId11">
                    <a14:imgEffect>
                      <a14:backgroundRemoval t="10000" b="95862" l="1624" r="89849">
                        <a14:foregroundMark x1="5974" y1="55172" x2="5974" y2="55172"/>
                        <a14:foregroundMark x1="12181" y1="56207" x2="12181" y2="56207"/>
                        <a14:foregroundMark x1="1682" y1="91034" x2="1682" y2="91034"/>
                        <a14:foregroundMark x1="3074" y1="95862" x2="3074" y2="95862"/>
                        <a14:foregroundMark x1="12239" y1="11034" x2="12239" y2="11034"/>
                        <a14:foregroundMark x1="2842" y1="14138" x2="2842" y2="14138"/>
                        <a14:foregroundMark x1="16589" y1="37241" x2="16589" y2="37241"/>
                        <a14:foregroundMark x1="15835" y1="44483" x2="15835" y2="44483"/>
                        <a14:foregroundMark x1="16067" y1="56552" x2="16067" y2="56552"/>
                        <a14:foregroundMark x1="28074" y1="47586" x2="28074" y2="47586"/>
                        <a14:foregroundMark x1="25000" y1="69655" x2="25000" y2="69655"/>
                        <a14:foregroundMark x1="32889" y1="76552" x2="32889" y2="76552"/>
                        <a14:foregroundMark x1="32541" y1="91724" x2="32541" y2="91724"/>
                        <a14:foregroundMark x1="28596" y1="33448" x2="28596" y2="33448"/>
                        <a14:backgroundMark x1="41705" y1="43103" x2="41705" y2="43103"/>
                        <a14:backgroundMark x1="45824" y1="29310" x2="45824" y2="29310"/>
                      </a14:backgroundRemoval>
                    </a14:imgEffect>
                  </a14:imgLayer>
                </a14:imgProps>
              </a:ext>
            </a:extLst>
          </a:blip>
          <a:srcRect r="63295"/>
          <a:stretch/>
        </p:blipFill>
        <p:spPr>
          <a:xfrm>
            <a:off x="353539" y="281940"/>
            <a:ext cx="1925204" cy="87630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2" name="Ink 11">
                <a:extLst>
                  <a:ext uri="{FF2B5EF4-FFF2-40B4-BE49-F238E27FC236}">
                    <a16:creationId xmlns:a16="http://schemas.microsoft.com/office/drawing/2014/main" id="{1FB3A029-6E02-1FAA-3EE2-366569AAB93D}"/>
                  </a:ext>
                </a:extLst>
              </p14:cNvPr>
              <p14:cNvContentPartPr/>
              <p14:nvPr/>
            </p14:nvContentPartPr>
            <p14:xfrm>
              <a:off x="72784" y="3386668"/>
              <a:ext cx="8742600" cy="460800"/>
            </p14:xfrm>
          </p:contentPart>
        </mc:Choice>
        <mc:Fallback xmlns="">
          <p:pic>
            <p:nvPicPr>
              <p:cNvPr id="12" name="Ink 11">
                <a:extLst>
                  <a:ext uri="{FF2B5EF4-FFF2-40B4-BE49-F238E27FC236}">
                    <a16:creationId xmlns:a16="http://schemas.microsoft.com/office/drawing/2014/main" id="{1FB3A029-6E02-1FAA-3EE2-366569AAB93D}"/>
                  </a:ext>
                </a:extLst>
              </p:cNvPr>
              <p:cNvPicPr/>
              <p:nvPr/>
            </p:nvPicPr>
            <p:blipFill>
              <a:blip r:embed="rId13"/>
              <a:stretch>
                <a:fillRect/>
              </a:stretch>
            </p:blipFill>
            <p:spPr>
              <a:xfrm>
                <a:off x="9784" y="3009028"/>
                <a:ext cx="8868240" cy="1216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3" name="Ink 12">
                <a:extLst>
                  <a:ext uri="{FF2B5EF4-FFF2-40B4-BE49-F238E27FC236}">
                    <a16:creationId xmlns:a16="http://schemas.microsoft.com/office/drawing/2014/main" id="{57AD41D7-C68C-8B3B-7DCD-68D9D222EB55}"/>
                  </a:ext>
                </a:extLst>
              </p14:cNvPr>
              <p14:cNvContentPartPr/>
              <p14:nvPr/>
            </p14:nvContentPartPr>
            <p14:xfrm>
              <a:off x="6160024" y="1569748"/>
              <a:ext cx="374760" cy="4932360"/>
            </p14:xfrm>
          </p:contentPart>
        </mc:Choice>
        <mc:Fallback xmlns="">
          <p:pic>
            <p:nvPicPr>
              <p:cNvPr id="13" name="Ink 12">
                <a:extLst>
                  <a:ext uri="{FF2B5EF4-FFF2-40B4-BE49-F238E27FC236}">
                    <a16:creationId xmlns:a16="http://schemas.microsoft.com/office/drawing/2014/main" id="{57AD41D7-C68C-8B3B-7DCD-68D9D222EB55}"/>
                  </a:ext>
                </a:extLst>
              </p:cNvPr>
              <p:cNvPicPr/>
              <p:nvPr/>
            </p:nvPicPr>
            <p:blipFill>
              <a:blip r:embed="rId15"/>
              <a:stretch>
                <a:fillRect/>
              </a:stretch>
            </p:blipFill>
            <p:spPr>
              <a:xfrm>
                <a:off x="6097024" y="1192108"/>
                <a:ext cx="500400" cy="568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4" name="Ink 13">
                <a:extLst>
                  <a:ext uri="{FF2B5EF4-FFF2-40B4-BE49-F238E27FC236}">
                    <a16:creationId xmlns:a16="http://schemas.microsoft.com/office/drawing/2014/main" id="{F7163003-A1D3-2624-728B-0C2CDF94E84B}"/>
                  </a:ext>
                </a:extLst>
              </p14:cNvPr>
              <p14:cNvContentPartPr/>
              <p14:nvPr/>
            </p14:nvContentPartPr>
            <p14:xfrm>
              <a:off x="2794024" y="1311628"/>
              <a:ext cx="356040" cy="5207760"/>
            </p14:xfrm>
          </p:contentPart>
        </mc:Choice>
        <mc:Fallback xmlns="">
          <p:pic>
            <p:nvPicPr>
              <p:cNvPr id="14" name="Ink 13">
                <a:extLst>
                  <a:ext uri="{FF2B5EF4-FFF2-40B4-BE49-F238E27FC236}">
                    <a16:creationId xmlns:a16="http://schemas.microsoft.com/office/drawing/2014/main" id="{F7163003-A1D3-2624-728B-0C2CDF94E84B}"/>
                  </a:ext>
                </a:extLst>
              </p:cNvPr>
              <p:cNvPicPr/>
              <p:nvPr/>
            </p:nvPicPr>
            <p:blipFill>
              <a:blip r:embed="rId17"/>
              <a:stretch>
                <a:fillRect/>
              </a:stretch>
            </p:blipFill>
            <p:spPr>
              <a:xfrm>
                <a:off x="2731384" y="933988"/>
                <a:ext cx="481680" cy="5963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AB31B55E-1AD0-AF13-16D9-C9574DA1A778}"/>
                  </a:ext>
                </a:extLst>
              </p14:cNvPr>
              <p14:cNvContentPartPr/>
              <p14:nvPr/>
            </p14:nvContentPartPr>
            <p14:xfrm>
              <a:off x="-2425544" y="2371795"/>
              <a:ext cx="360" cy="360"/>
            </p14:xfrm>
          </p:contentPart>
        </mc:Choice>
        <mc:Fallback xmlns="">
          <p:pic>
            <p:nvPicPr>
              <p:cNvPr id="15" name="Ink 14">
                <a:extLst>
                  <a:ext uri="{FF2B5EF4-FFF2-40B4-BE49-F238E27FC236}">
                    <a16:creationId xmlns:a16="http://schemas.microsoft.com/office/drawing/2014/main" id="{AB31B55E-1AD0-AF13-16D9-C9574DA1A778}"/>
                  </a:ext>
                </a:extLst>
              </p:cNvPr>
              <p:cNvPicPr/>
              <p:nvPr/>
            </p:nvPicPr>
            <p:blipFill>
              <a:blip r:embed="rId19"/>
              <a:stretch>
                <a:fillRect/>
              </a:stretch>
            </p:blipFill>
            <p:spPr>
              <a:xfrm>
                <a:off x="-2434184" y="2362795"/>
                <a:ext cx="18000" cy="18000"/>
              </a:xfrm>
              <a:prstGeom prst="rect">
                <a:avLst/>
              </a:prstGeom>
            </p:spPr>
          </p:pic>
        </mc:Fallback>
      </mc:AlternateContent>
      <p:sp>
        <p:nvSpPr>
          <p:cNvPr id="20" name="TextBox 19">
            <a:extLst>
              <a:ext uri="{FF2B5EF4-FFF2-40B4-BE49-F238E27FC236}">
                <a16:creationId xmlns:a16="http://schemas.microsoft.com/office/drawing/2014/main" id="{67C1F7AA-4778-4C88-0BF1-19DB6F037059}"/>
              </a:ext>
            </a:extLst>
          </p:cNvPr>
          <p:cNvSpPr txBox="1"/>
          <p:nvPr/>
        </p:nvSpPr>
        <p:spPr>
          <a:xfrm>
            <a:off x="582195" y="1521936"/>
            <a:ext cx="312906" cy="369332"/>
          </a:xfrm>
          <a:prstGeom prst="rect">
            <a:avLst/>
          </a:prstGeom>
          <a:noFill/>
        </p:spPr>
        <p:txBody>
          <a:bodyPr wrap="square" rtlCol="0">
            <a:spAutoFit/>
          </a:bodyPr>
          <a:lstStyle/>
          <a:p>
            <a:r>
              <a:rPr lang="en-GB" dirty="0">
                <a:solidFill>
                  <a:schemeClr val="bg1"/>
                </a:solidFill>
                <a:latin typeface="Century Gothic" panose="020B0502020202020204" pitchFamily="34" charset="0"/>
                <a:cs typeface="Biome" panose="020B0503030204020804" pitchFamily="34" charset="0"/>
              </a:rPr>
              <a:t>1</a:t>
            </a:r>
          </a:p>
        </p:txBody>
      </p:sp>
      <p:sp>
        <p:nvSpPr>
          <p:cNvPr id="22" name="TextBox 21">
            <a:extLst>
              <a:ext uri="{FF2B5EF4-FFF2-40B4-BE49-F238E27FC236}">
                <a16:creationId xmlns:a16="http://schemas.microsoft.com/office/drawing/2014/main" id="{737C5ABB-E7FC-15C7-B296-A9D579C27037}"/>
              </a:ext>
            </a:extLst>
          </p:cNvPr>
          <p:cNvSpPr txBox="1"/>
          <p:nvPr/>
        </p:nvSpPr>
        <p:spPr>
          <a:xfrm>
            <a:off x="6462008" y="1490301"/>
            <a:ext cx="312906" cy="369332"/>
          </a:xfrm>
          <a:prstGeom prst="rect">
            <a:avLst/>
          </a:prstGeom>
          <a:noFill/>
        </p:spPr>
        <p:txBody>
          <a:bodyPr wrap="square" rtlCol="0">
            <a:spAutoFit/>
          </a:bodyPr>
          <a:lstStyle/>
          <a:p>
            <a:r>
              <a:rPr lang="en-GB" dirty="0">
                <a:solidFill>
                  <a:schemeClr val="bg1"/>
                </a:solidFill>
                <a:latin typeface="Century Gothic" panose="020B0502020202020204" pitchFamily="34" charset="0"/>
                <a:cs typeface="Biome" panose="020B0503030204020804" pitchFamily="34" charset="0"/>
              </a:rPr>
              <a:t>3</a:t>
            </a:r>
          </a:p>
        </p:txBody>
      </p:sp>
      <p:sp>
        <p:nvSpPr>
          <p:cNvPr id="23" name="TextBox 22">
            <a:extLst>
              <a:ext uri="{FF2B5EF4-FFF2-40B4-BE49-F238E27FC236}">
                <a16:creationId xmlns:a16="http://schemas.microsoft.com/office/drawing/2014/main" id="{2467AE56-6C17-8E63-C110-81919E219E20}"/>
              </a:ext>
            </a:extLst>
          </p:cNvPr>
          <p:cNvSpPr txBox="1"/>
          <p:nvPr/>
        </p:nvSpPr>
        <p:spPr>
          <a:xfrm>
            <a:off x="569697" y="3959025"/>
            <a:ext cx="312906" cy="369332"/>
          </a:xfrm>
          <a:prstGeom prst="rect">
            <a:avLst/>
          </a:prstGeom>
          <a:noFill/>
        </p:spPr>
        <p:txBody>
          <a:bodyPr wrap="square" rtlCol="0">
            <a:spAutoFit/>
          </a:bodyPr>
          <a:lstStyle/>
          <a:p>
            <a:r>
              <a:rPr lang="en-GB" dirty="0">
                <a:solidFill>
                  <a:schemeClr val="bg1"/>
                </a:solidFill>
                <a:latin typeface="Century Gothic" panose="020B0502020202020204" pitchFamily="34" charset="0"/>
                <a:cs typeface="Biome" panose="020B0503030204020804" pitchFamily="34" charset="0"/>
              </a:rPr>
              <a:t>4</a:t>
            </a:r>
          </a:p>
        </p:txBody>
      </p:sp>
      <p:sp>
        <p:nvSpPr>
          <p:cNvPr id="24" name="TextBox 23">
            <a:extLst>
              <a:ext uri="{FF2B5EF4-FFF2-40B4-BE49-F238E27FC236}">
                <a16:creationId xmlns:a16="http://schemas.microsoft.com/office/drawing/2014/main" id="{6E16A1F2-9781-08AD-CF6F-852F2877E6C8}"/>
              </a:ext>
            </a:extLst>
          </p:cNvPr>
          <p:cNvSpPr txBox="1"/>
          <p:nvPr/>
        </p:nvSpPr>
        <p:spPr>
          <a:xfrm>
            <a:off x="3205155" y="3847230"/>
            <a:ext cx="312906" cy="369332"/>
          </a:xfrm>
          <a:prstGeom prst="rect">
            <a:avLst/>
          </a:prstGeom>
          <a:noFill/>
        </p:spPr>
        <p:txBody>
          <a:bodyPr wrap="square" rtlCol="0">
            <a:spAutoFit/>
          </a:bodyPr>
          <a:lstStyle/>
          <a:p>
            <a:r>
              <a:rPr lang="en-GB" dirty="0">
                <a:solidFill>
                  <a:schemeClr val="bg1"/>
                </a:solidFill>
                <a:latin typeface="Century Gothic" panose="020B0502020202020204" pitchFamily="34" charset="0"/>
                <a:cs typeface="Biome" panose="020B0503030204020804" pitchFamily="34" charset="0"/>
              </a:rPr>
              <a:t>5</a:t>
            </a:r>
          </a:p>
        </p:txBody>
      </p:sp>
      <p:sp>
        <p:nvSpPr>
          <p:cNvPr id="25" name="TextBox 24">
            <a:extLst>
              <a:ext uri="{FF2B5EF4-FFF2-40B4-BE49-F238E27FC236}">
                <a16:creationId xmlns:a16="http://schemas.microsoft.com/office/drawing/2014/main" id="{F4C3F2D1-C689-6AF2-3644-0D67D6637E04}"/>
              </a:ext>
            </a:extLst>
          </p:cNvPr>
          <p:cNvSpPr txBox="1"/>
          <p:nvPr/>
        </p:nvSpPr>
        <p:spPr>
          <a:xfrm>
            <a:off x="6392260" y="3707534"/>
            <a:ext cx="312906" cy="369332"/>
          </a:xfrm>
          <a:prstGeom prst="rect">
            <a:avLst/>
          </a:prstGeom>
          <a:noFill/>
        </p:spPr>
        <p:txBody>
          <a:bodyPr wrap="square" rtlCol="0">
            <a:spAutoFit/>
          </a:bodyPr>
          <a:lstStyle/>
          <a:p>
            <a:r>
              <a:rPr lang="en-GB" dirty="0">
                <a:solidFill>
                  <a:schemeClr val="bg1"/>
                </a:solidFill>
                <a:latin typeface="Century Gothic" panose="020B0502020202020204" pitchFamily="34" charset="0"/>
                <a:cs typeface="Biome" panose="020B0503030204020804" pitchFamily="34" charset="0"/>
              </a:rPr>
              <a:t>6</a:t>
            </a:r>
          </a:p>
        </p:txBody>
      </p:sp>
      <p:sp>
        <p:nvSpPr>
          <p:cNvPr id="26" name="TextBox 25">
            <a:extLst>
              <a:ext uri="{FF2B5EF4-FFF2-40B4-BE49-F238E27FC236}">
                <a16:creationId xmlns:a16="http://schemas.microsoft.com/office/drawing/2014/main" id="{2F9E2C75-FB78-17FC-9971-70849912C87D}"/>
              </a:ext>
            </a:extLst>
          </p:cNvPr>
          <p:cNvSpPr txBox="1"/>
          <p:nvPr/>
        </p:nvSpPr>
        <p:spPr>
          <a:xfrm>
            <a:off x="3135254" y="1482493"/>
            <a:ext cx="312906" cy="369332"/>
          </a:xfrm>
          <a:prstGeom prst="rect">
            <a:avLst/>
          </a:prstGeom>
          <a:noFill/>
        </p:spPr>
        <p:txBody>
          <a:bodyPr wrap="square" rtlCol="0">
            <a:spAutoFit/>
          </a:bodyPr>
          <a:lstStyle/>
          <a:p>
            <a:r>
              <a:rPr lang="en-GB" dirty="0">
                <a:solidFill>
                  <a:srgbClr val="52166C"/>
                </a:solidFill>
                <a:latin typeface="Century Gothic" panose="020B0502020202020204" pitchFamily="34" charset="0"/>
                <a:cs typeface="Biome" panose="020B0503030204020804" pitchFamily="34" charset="0"/>
              </a:rPr>
              <a:t>2</a:t>
            </a:r>
          </a:p>
        </p:txBody>
      </p:sp>
    </p:spTree>
    <p:extLst>
      <p:ext uri="{BB962C8B-B14F-4D97-AF65-F5344CB8AC3E}">
        <p14:creationId xmlns:p14="http://schemas.microsoft.com/office/powerpoint/2010/main" val="126228511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3BD7EF6-6DCC-49FD-5F43-10B9C5A5EB72}"/>
                  </a:ext>
                </a:extLst>
              </p14:cNvPr>
              <p14:cNvContentPartPr/>
              <p14:nvPr/>
            </p14:nvContentPartPr>
            <p14:xfrm>
              <a:off x="2102980" y="2384040"/>
              <a:ext cx="4988160" cy="2346480"/>
            </p14:xfrm>
          </p:contentPart>
        </mc:Choice>
        <mc:Fallback xmlns="">
          <p:pic>
            <p:nvPicPr>
              <p:cNvPr id="8" name="Ink 7">
                <a:extLst>
                  <a:ext uri="{FF2B5EF4-FFF2-40B4-BE49-F238E27FC236}">
                    <a16:creationId xmlns:a16="http://schemas.microsoft.com/office/drawing/2014/main" id="{03BD7EF6-6DCC-49FD-5F43-10B9C5A5EB72}"/>
                  </a:ext>
                </a:extLst>
              </p:cNvPr>
              <p:cNvPicPr/>
              <p:nvPr/>
            </p:nvPicPr>
            <p:blipFill>
              <a:blip r:embed="rId4"/>
              <a:stretch>
                <a:fillRect/>
              </a:stretch>
            </p:blipFill>
            <p:spPr>
              <a:xfrm>
                <a:off x="2012980" y="2204040"/>
                <a:ext cx="5167800" cy="2706120"/>
              </a:xfrm>
              <a:prstGeom prst="rect">
                <a:avLst/>
              </a:prstGeom>
            </p:spPr>
          </p:pic>
        </mc:Fallback>
      </mc:AlternateContent>
      <p:pic>
        <p:nvPicPr>
          <p:cNvPr id="6" name="Picture 5" descr="A close up of a logo&#10;&#10;Description automatically generated">
            <a:extLst>
              <a:ext uri="{FF2B5EF4-FFF2-40B4-BE49-F238E27FC236}">
                <a16:creationId xmlns:a16="http://schemas.microsoft.com/office/drawing/2014/main" id="{6E17113F-47B5-E844-B611-03497CACA904}"/>
              </a:ext>
            </a:extLst>
          </p:cNvPr>
          <p:cNvPicPr>
            <a:picLocks noChangeAspect="1"/>
          </p:cNvPicPr>
          <p:nvPr/>
        </p:nvPicPr>
        <p:blipFill>
          <a:blip r:embed="rId5"/>
          <a:stretch>
            <a:fillRect/>
          </a:stretch>
        </p:blipFill>
        <p:spPr>
          <a:xfrm>
            <a:off x="353539" y="281940"/>
            <a:ext cx="5245100" cy="876300"/>
          </a:xfrm>
          <a:prstGeom prst="rect">
            <a:avLst/>
          </a:prstGeom>
        </p:spPr>
      </p:pic>
      <p:sp>
        <p:nvSpPr>
          <p:cNvPr id="7" name="TextBox 6">
            <a:extLst>
              <a:ext uri="{FF2B5EF4-FFF2-40B4-BE49-F238E27FC236}">
                <a16:creationId xmlns:a16="http://schemas.microsoft.com/office/drawing/2014/main" id="{CB03F578-DF2F-7743-84D7-E33EC71EAB40}"/>
              </a:ext>
            </a:extLst>
          </p:cNvPr>
          <p:cNvSpPr txBox="1"/>
          <p:nvPr/>
        </p:nvSpPr>
        <p:spPr>
          <a:xfrm>
            <a:off x="353539" y="2048452"/>
            <a:ext cx="8413271" cy="1815882"/>
          </a:xfrm>
          <a:prstGeom prst="rect">
            <a:avLst/>
          </a:prstGeom>
          <a:noFill/>
        </p:spPr>
        <p:txBody>
          <a:bodyPr wrap="square" rtlCol="0">
            <a:spAutoFit/>
          </a:bodyPr>
          <a:lstStyle/>
          <a:p>
            <a:endParaRPr lang="en-US" sz="2800" b="1"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800" b="1"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800" b="1"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pPr algn="ctr"/>
            <a:r>
              <a:rPr lang="en-US" sz="2800" dirty="0">
                <a:solidFill>
                  <a:srgbClr val="623669"/>
                </a:solidFill>
                <a:latin typeface="Verdana" panose="020B0604030504040204" pitchFamily="34" charset="0"/>
                <a:ea typeface="Verdana" panose="020B0604030504040204" pitchFamily="34" charset="0"/>
                <a:cs typeface="Verdana" panose="020B0604030504040204" pitchFamily="34" charset="0"/>
              </a:rPr>
              <a:t>They are all </a:t>
            </a:r>
            <a:r>
              <a:rPr lang="en-US" sz="2800" b="1" dirty="0">
                <a:solidFill>
                  <a:srgbClr val="623669"/>
                </a:solidFill>
                <a:latin typeface="Verdana" panose="020B0604030504040204" pitchFamily="34" charset="0"/>
                <a:ea typeface="Verdana" panose="020B0604030504040204" pitchFamily="34" charset="0"/>
                <a:cs typeface="Verdana" panose="020B0604030504040204" pitchFamily="34" charset="0"/>
              </a:rPr>
              <a:t>siblings!</a:t>
            </a:r>
            <a:endParaRPr lang="en-GB" sz="2800" b="1" dirty="0">
              <a:solidFill>
                <a:srgbClr val="62366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 picture containing object&#10;&#10;Description automatically generated">
            <a:extLst>
              <a:ext uri="{FF2B5EF4-FFF2-40B4-BE49-F238E27FC236}">
                <a16:creationId xmlns:a16="http://schemas.microsoft.com/office/drawing/2014/main" id="{E5983845-239E-A240-BD37-B78AE7DB927C}"/>
              </a:ext>
            </a:extLst>
          </p:cNvPr>
          <p:cNvPicPr>
            <a:picLocks noChangeAspect="1"/>
          </p:cNvPicPr>
          <p:nvPr/>
        </p:nvPicPr>
        <p:blipFill>
          <a:blip r:embed="rId6"/>
          <a:stretch>
            <a:fillRect/>
          </a:stretch>
        </p:blipFill>
        <p:spPr>
          <a:xfrm>
            <a:off x="-148590" y="6329181"/>
            <a:ext cx="9144000" cy="544433"/>
          </a:xfrm>
          <a:prstGeom prst="rect">
            <a:avLst/>
          </a:prstGeom>
        </p:spPr>
      </p:pic>
      <p:grpSp>
        <p:nvGrpSpPr>
          <p:cNvPr id="23" name="Group 22">
            <a:extLst>
              <a:ext uri="{FF2B5EF4-FFF2-40B4-BE49-F238E27FC236}">
                <a16:creationId xmlns:a16="http://schemas.microsoft.com/office/drawing/2014/main" id="{4CD3D675-2781-952D-C972-7139E4A4C9B1}"/>
              </a:ext>
            </a:extLst>
          </p:cNvPr>
          <p:cNvGrpSpPr/>
          <p:nvPr/>
        </p:nvGrpSpPr>
        <p:grpSpPr>
          <a:xfrm>
            <a:off x="794020" y="4720800"/>
            <a:ext cx="1285560" cy="788040"/>
            <a:chOff x="794020" y="4720800"/>
            <a:chExt cx="1285560" cy="788040"/>
          </a:xfrm>
        </p:grpSpPr>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972D98C5-D6C5-1EB6-6267-AC08D9B1D28E}"/>
                    </a:ext>
                  </a:extLst>
                </p14:cNvPr>
                <p14:cNvContentPartPr/>
                <p14:nvPr/>
              </p14:nvContentPartPr>
              <p14:xfrm>
                <a:off x="1112620" y="4720800"/>
                <a:ext cx="433800" cy="101160"/>
              </p14:xfrm>
            </p:contentPart>
          </mc:Choice>
          <mc:Fallback xmlns="">
            <p:pic>
              <p:nvPicPr>
                <p:cNvPr id="20" name="Ink 19">
                  <a:extLst>
                    <a:ext uri="{FF2B5EF4-FFF2-40B4-BE49-F238E27FC236}">
                      <a16:creationId xmlns:a16="http://schemas.microsoft.com/office/drawing/2014/main" id="{972D98C5-D6C5-1EB6-6267-AC08D9B1D28E}"/>
                    </a:ext>
                  </a:extLst>
                </p:cNvPr>
                <p:cNvPicPr/>
                <p:nvPr/>
              </p:nvPicPr>
              <p:blipFill>
                <a:blip r:embed="rId8"/>
                <a:stretch>
                  <a:fillRect/>
                </a:stretch>
              </p:blipFill>
              <p:spPr>
                <a:xfrm>
                  <a:off x="1076980" y="4685160"/>
                  <a:ext cx="5054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B7A3004C-730F-48A4-348A-35C24F7572F4}"/>
                    </a:ext>
                  </a:extLst>
                </p14:cNvPr>
                <p14:cNvContentPartPr/>
                <p14:nvPr/>
              </p14:nvContentPartPr>
              <p14:xfrm>
                <a:off x="794020" y="4940400"/>
                <a:ext cx="880920" cy="568440"/>
              </p14:xfrm>
            </p:contentPart>
          </mc:Choice>
          <mc:Fallback xmlns="">
            <p:pic>
              <p:nvPicPr>
                <p:cNvPr id="21" name="Ink 20">
                  <a:extLst>
                    <a:ext uri="{FF2B5EF4-FFF2-40B4-BE49-F238E27FC236}">
                      <a16:creationId xmlns:a16="http://schemas.microsoft.com/office/drawing/2014/main" id="{B7A3004C-730F-48A4-348A-35C24F7572F4}"/>
                    </a:ext>
                  </a:extLst>
                </p:cNvPr>
                <p:cNvPicPr/>
                <p:nvPr/>
              </p:nvPicPr>
              <p:blipFill>
                <a:blip r:embed="rId10"/>
                <a:stretch>
                  <a:fillRect/>
                </a:stretch>
              </p:blipFill>
              <p:spPr>
                <a:xfrm>
                  <a:off x="758020" y="4904400"/>
                  <a:ext cx="952560" cy="640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2358A0CF-E571-1C77-BDC2-5AA012A449CE}"/>
                    </a:ext>
                  </a:extLst>
                </p14:cNvPr>
                <p14:cNvContentPartPr/>
                <p14:nvPr/>
              </p14:nvContentPartPr>
              <p14:xfrm>
                <a:off x="1794460" y="5054520"/>
                <a:ext cx="285120" cy="320760"/>
              </p14:xfrm>
            </p:contentPart>
          </mc:Choice>
          <mc:Fallback xmlns="">
            <p:pic>
              <p:nvPicPr>
                <p:cNvPr id="22" name="Ink 21">
                  <a:extLst>
                    <a:ext uri="{FF2B5EF4-FFF2-40B4-BE49-F238E27FC236}">
                      <a16:creationId xmlns:a16="http://schemas.microsoft.com/office/drawing/2014/main" id="{2358A0CF-E571-1C77-BDC2-5AA012A449CE}"/>
                    </a:ext>
                  </a:extLst>
                </p:cNvPr>
                <p:cNvPicPr/>
                <p:nvPr/>
              </p:nvPicPr>
              <p:blipFill>
                <a:blip r:embed="rId12"/>
                <a:stretch>
                  <a:fillRect/>
                </a:stretch>
              </p:blipFill>
              <p:spPr>
                <a:xfrm>
                  <a:off x="1758820" y="5018880"/>
                  <a:ext cx="356760" cy="39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38" name="Ink 37">
                <a:extLst>
                  <a:ext uri="{FF2B5EF4-FFF2-40B4-BE49-F238E27FC236}">
                    <a16:creationId xmlns:a16="http://schemas.microsoft.com/office/drawing/2014/main" id="{58A92078-AD2F-9E48-2E6B-3FB59EB9B185}"/>
                  </a:ext>
                </a:extLst>
              </p14:cNvPr>
              <p14:cNvContentPartPr/>
              <p14:nvPr/>
            </p14:nvContentPartPr>
            <p14:xfrm>
              <a:off x="7140150" y="1728180"/>
              <a:ext cx="372600" cy="724680"/>
            </p14:xfrm>
          </p:contentPart>
        </mc:Choice>
        <mc:Fallback xmlns="">
          <p:pic>
            <p:nvPicPr>
              <p:cNvPr id="38" name="Ink 37">
                <a:extLst>
                  <a:ext uri="{FF2B5EF4-FFF2-40B4-BE49-F238E27FC236}">
                    <a16:creationId xmlns:a16="http://schemas.microsoft.com/office/drawing/2014/main" id="{58A92078-AD2F-9E48-2E6B-3FB59EB9B185}"/>
                  </a:ext>
                </a:extLst>
              </p:cNvPr>
              <p:cNvPicPr/>
              <p:nvPr/>
            </p:nvPicPr>
            <p:blipFill>
              <a:blip r:embed="rId14"/>
              <a:stretch>
                <a:fillRect/>
              </a:stretch>
            </p:blipFill>
            <p:spPr>
              <a:xfrm>
                <a:off x="7104150" y="1692540"/>
                <a:ext cx="444240" cy="796320"/>
              </a:xfrm>
              <a:prstGeom prst="rect">
                <a:avLst/>
              </a:prstGeom>
            </p:spPr>
          </p:pic>
        </mc:Fallback>
      </mc:AlternateContent>
      <p:grpSp>
        <p:nvGrpSpPr>
          <p:cNvPr id="43" name="Group 42">
            <a:extLst>
              <a:ext uri="{FF2B5EF4-FFF2-40B4-BE49-F238E27FC236}">
                <a16:creationId xmlns:a16="http://schemas.microsoft.com/office/drawing/2014/main" id="{34460E1D-9CFC-43C7-7E6F-32B9E63E0DF6}"/>
              </a:ext>
            </a:extLst>
          </p:cNvPr>
          <p:cNvGrpSpPr/>
          <p:nvPr/>
        </p:nvGrpSpPr>
        <p:grpSpPr>
          <a:xfrm>
            <a:off x="7570710" y="1722420"/>
            <a:ext cx="636840" cy="1152360"/>
            <a:chOff x="7570710" y="1722420"/>
            <a:chExt cx="636840" cy="1152360"/>
          </a:xfrm>
        </p:grpSpPr>
        <mc:AlternateContent xmlns:mc="http://schemas.openxmlformats.org/markup-compatibility/2006" xmlns:p14="http://schemas.microsoft.com/office/powerpoint/2010/main">
          <mc:Choice Requires="p14">
            <p:contentPart p14:bwMode="auto" r:id="rId15">
              <p14:nvContentPartPr>
                <p14:cNvPr id="41" name="Ink 40">
                  <a:extLst>
                    <a:ext uri="{FF2B5EF4-FFF2-40B4-BE49-F238E27FC236}">
                      <a16:creationId xmlns:a16="http://schemas.microsoft.com/office/drawing/2014/main" id="{EF3205A4-CBBE-6921-4695-CE94F342ADE7}"/>
                    </a:ext>
                  </a:extLst>
                </p14:cNvPr>
                <p14:cNvContentPartPr/>
                <p14:nvPr/>
              </p14:nvContentPartPr>
              <p14:xfrm>
                <a:off x="7587630" y="1722420"/>
                <a:ext cx="619920" cy="690480"/>
              </p14:xfrm>
            </p:contentPart>
          </mc:Choice>
          <mc:Fallback xmlns="">
            <p:pic>
              <p:nvPicPr>
                <p:cNvPr id="41" name="Ink 40">
                  <a:extLst>
                    <a:ext uri="{FF2B5EF4-FFF2-40B4-BE49-F238E27FC236}">
                      <a16:creationId xmlns:a16="http://schemas.microsoft.com/office/drawing/2014/main" id="{EF3205A4-CBBE-6921-4695-CE94F342ADE7}"/>
                    </a:ext>
                  </a:extLst>
                </p:cNvPr>
                <p:cNvPicPr/>
                <p:nvPr/>
              </p:nvPicPr>
              <p:blipFill>
                <a:blip r:embed="rId16"/>
                <a:stretch>
                  <a:fillRect/>
                </a:stretch>
              </p:blipFill>
              <p:spPr>
                <a:xfrm>
                  <a:off x="7551630" y="1686780"/>
                  <a:ext cx="691560" cy="762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DF339CBB-28D8-AEC7-142A-53FA33D70771}"/>
                    </a:ext>
                  </a:extLst>
                </p14:cNvPr>
                <p14:cNvContentPartPr/>
                <p14:nvPr/>
              </p14:nvContentPartPr>
              <p14:xfrm>
                <a:off x="7570710" y="2708100"/>
                <a:ext cx="486720" cy="166680"/>
              </p14:xfrm>
            </p:contentPart>
          </mc:Choice>
          <mc:Fallback xmlns="">
            <p:pic>
              <p:nvPicPr>
                <p:cNvPr id="42" name="Ink 41">
                  <a:extLst>
                    <a:ext uri="{FF2B5EF4-FFF2-40B4-BE49-F238E27FC236}">
                      <a16:creationId xmlns:a16="http://schemas.microsoft.com/office/drawing/2014/main" id="{DF339CBB-28D8-AEC7-142A-53FA33D70771}"/>
                    </a:ext>
                  </a:extLst>
                </p:cNvPr>
                <p:cNvPicPr/>
                <p:nvPr/>
              </p:nvPicPr>
              <p:blipFill>
                <a:blip r:embed="rId18"/>
                <a:stretch>
                  <a:fillRect/>
                </a:stretch>
              </p:blipFill>
              <p:spPr>
                <a:xfrm>
                  <a:off x="7534710" y="2672460"/>
                  <a:ext cx="558360" cy="238320"/>
                </a:xfrm>
                <a:prstGeom prst="rect">
                  <a:avLst/>
                </a:prstGeom>
              </p:spPr>
            </p:pic>
          </mc:Fallback>
        </mc:AlternateContent>
      </p:grpSp>
      <p:grpSp>
        <p:nvGrpSpPr>
          <p:cNvPr id="54" name="Group 53">
            <a:extLst>
              <a:ext uri="{FF2B5EF4-FFF2-40B4-BE49-F238E27FC236}">
                <a16:creationId xmlns:a16="http://schemas.microsoft.com/office/drawing/2014/main" id="{83FFA994-01DF-128C-7EE5-9BFA06B70172}"/>
              </a:ext>
            </a:extLst>
          </p:cNvPr>
          <p:cNvGrpSpPr/>
          <p:nvPr/>
        </p:nvGrpSpPr>
        <p:grpSpPr>
          <a:xfrm>
            <a:off x="6567750" y="4529700"/>
            <a:ext cx="1287360" cy="1242720"/>
            <a:chOff x="6567750" y="4529700"/>
            <a:chExt cx="1287360" cy="1242720"/>
          </a:xfrm>
        </p:grpSpPr>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52" name="Ink 51">
                  <a:extLst>
                    <a:ext uri="{FF2B5EF4-FFF2-40B4-BE49-F238E27FC236}">
                      <a16:creationId xmlns:a16="http://schemas.microsoft.com/office/drawing/2014/main" id="{EB0B5E67-CF9B-117E-F0C2-8FE970A073E4}"/>
                    </a:ext>
                  </a:extLst>
                </p14:cNvPr>
                <p14:cNvContentPartPr/>
                <p14:nvPr/>
              </p14:nvContentPartPr>
              <p14:xfrm>
                <a:off x="6567750" y="4529700"/>
                <a:ext cx="1110600" cy="839520"/>
              </p14:xfrm>
            </p:contentPart>
          </mc:Choice>
          <mc:Fallback xmlns="">
            <p:pic>
              <p:nvPicPr>
                <p:cNvPr id="52" name="Ink 51">
                  <a:extLst>
                    <a:ext uri="{FF2B5EF4-FFF2-40B4-BE49-F238E27FC236}">
                      <a16:creationId xmlns:a16="http://schemas.microsoft.com/office/drawing/2014/main" id="{EB0B5E67-CF9B-117E-F0C2-8FE970A073E4}"/>
                    </a:ext>
                  </a:extLst>
                </p:cNvPr>
                <p:cNvPicPr/>
                <p:nvPr/>
              </p:nvPicPr>
              <p:blipFill>
                <a:blip r:embed="rId20"/>
                <a:stretch>
                  <a:fillRect/>
                </a:stretch>
              </p:blipFill>
              <p:spPr>
                <a:xfrm>
                  <a:off x="6504750" y="4151700"/>
                  <a:ext cx="1236240" cy="1595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53" name="Ink 52">
                  <a:extLst>
                    <a:ext uri="{FF2B5EF4-FFF2-40B4-BE49-F238E27FC236}">
                      <a16:creationId xmlns:a16="http://schemas.microsoft.com/office/drawing/2014/main" id="{A0557B03-7E92-6A25-A42B-4EACD9B3FF83}"/>
                    </a:ext>
                  </a:extLst>
                </p14:cNvPr>
                <p14:cNvContentPartPr/>
                <p14:nvPr/>
              </p14:nvContentPartPr>
              <p14:xfrm>
                <a:off x="7236270" y="5164020"/>
                <a:ext cx="618840" cy="608400"/>
              </p14:xfrm>
            </p:contentPart>
          </mc:Choice>
          <mc:Fallback xmlns="">
            <p:pic>
              <p:nvPicPr>
                <p:cNvPr id="53" name="Ink 52">
                  <a:extLst>
                    <a:ext uri="{FF2B5EF4-FFF2-40B4-BE49-F238E27FC236}">
                      <a16:creationId xmlns:a16="http://schemas.microsoft.com/office/drawing/2014/main" id="{A0557B03-7E92-6A25-A42B-4EACD9B3FF83}"/>
                    </a:ext>
                  </a:extLst>
                </p:cNvPr>
                <p:cNvPicPr/>
                <p:nvPr/>
              </p:nvPicPr>
              <p:blipFill>
                <a:blip r:embed="rId22"/>
                <a:stretch>
                  <a:fillRect/>
                </a:stretch>
              </p:blipFill>
              <p:spPr>
                <a:xfrm>
                  <a:off x="7173630" y="4786380"/>
                  <a:ext cx="744480" cy="1364040"/>
                </a:xfrm>
                <a:prstGeom prst="rect">
                  <a:avLst/>
                </a:prstGeom>
              </p:spPr>
            </p:pic>
          </mc:Fallback>
        </mc:AlternateContent>
      </p:grpSp>
      <p:grpSp>
        <p:nvGrpSpPr>
          <p:cNvPr id="57" name="Group 56">
            <a:extLst>
              <a:ext uri="{FF2B5EF4-FFF2-40B4-BE49-F238E27FC236}">
                <a16:creationId xmlns:a16="http://schemas.microsoft.com/office/drawing/2014/main" id="{0CFD7A09-0351-0887-FC88-53123942BF47}"/>
              </a:ext>
            </a:extLst>
          </p:cNvPr>
          <p:cNvGrpSpPr/>
          <p:nvPr/>
        </p:nvGrpSpPr>
        <p:grpSpPr>
          <a:xfrm>
            <a:off x="985685" y="1558562"/>
            <a:ext cx="1438200" cy="1215360"/>
            <a:chOff x="1231470" y="1788300"/>
            <a:chExt cx="1438200" cy="1215360"/>
          </a:xfrm>
        </p:grpSpPr>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55" name="Ink 54">
                  <a:extLst>
                    <a:ext uri="{FF2B5EF4-FFF2-40B4-BE49-F238E27FC236}">
                      <a16:creationId xmlns:a16="http://schemas.microsoft.com/office/drawing/2014/main" id="{EBC420B2-E03E-ADE5-41FF-ECBDA64CC373}"/>
                    </a:ext>
                  </a:extLst>
                </p14:cNvPr>
                <p14:cNvContentPartPr/>
                <p14:nvPr/>
              </p14:nvContentPartPr>
              <p14:xfrm>
                <a:off x="1600110" y="2038140"/>
                <a:ext cx="1069560" cy="965520"/>
              </p14:xfrm>
            </p:contentPart>
          </mc:Choice>
          <mc:Fallback xmlns="">
            <p:pic>
              <p:nvPicPr>
                <p:cNvPr id="55" name="Ink 54">
                  <a:extLst>
                    <a:ext uri="{FF2B5EF4-FFF2-40B4-BE49-F238E27FC236}">
                      <a16:creationId xmlns:a16="http://schemas.microsoft.com/office/drawing/2014/main" id="{EBC420B2-E03E-ADE5-41FF-ECBDA64CC373}"/>
                    </a:ext>
                  </a:extLst>
                </p:cNvPr>
                <p:cNvPicPr/>
                <p:nvPr/>
              </p:nvPicPr>
              <p:blipFill>
                <a:blip r:embed="rId24"/>
                <a:stretch>
                  <a:fillRect/>
                </a:stretch>
              </p:blipFill>
              <p:spPr>
                <a:xfrm>
                  <a:off x="1537110" y="1660140"/>
                  <a:ext cx="1195200" cy="1721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56" name="Ink 55">
                  <a:extLst>
                    <a:ext uri="{FF2B5EF4-FFF2-40B4-BE49-F238E27FC236}">
                      <a16:creationId xmlns:a16="http://schemas.microsoft.com/office/drawing/2014/main" id="{A49308FB-EDF9-5438-ECC2-A362A3C8C6D3}"/>
                    </a:ext>
                  </a:extLst>
                </p14:cNvPr>
                <p14:cNvContentPartPr/>
                <p14:nvPr/>
              </p14:nvContentPartPr>
              <p14:xfrm>
                <a:off x="1231470" y="1788300"/>
                <a:ext cx="652680" cy="920880"/>
              </p14:xfrm>
            </p:contentPart>
          </mc:Choice>
          <mc:Fallback xmlns="">
            <p:pic>
              <p:nvPicPr>
                <p:cNvPr id="56" name="Ink 55">
                  <a:extLst>
                    <a:ext uri="{FF2B5EF4-FFF2-40B4-BE49-F238E27FC236}">
                      <a16:creationId xmlns:a16="http://schemas.microsoft.com/office/drawing/2014/main" id="{A49308FB-EDF9-5438-ECC2-A362A3C8C6D3}"/>
                    </a:ext>
                  </a:extLst>
                </p:cNvPr>
                <p:cNvPicPr/>
                <p:nvPr/>
              </p:nvPicPr>
              <p:blipFill>
                <a:blip r:embed="rId26"/>
                <a:stretch>
                  <a:fillRect/>
                </a:stretch>
              </p:blipFill>
              <p:spPr>
                <a:xfrm>
                  <a:off x="1168830" y="1410300"/>
                  <a:ext cx="778320" cy="1676520"/>
                </a:xfrm>
                <a:prstGeom prst="rect">
                  <a:avLst/>
                </a:prstGeom>
              </p:spPr>
            </p:pic>
          </mc:Fallback>
        </mc:AlternateContent>
      </p:grpSp>
    </p:spTree>
    <p:extLst>
      <p:ext uri="{BB962C8B-B14F-4D97-AF65-F5344CB8AC3E}">
        <p14:creationId xmlns:p14="http://schemas.microsoft.com/office/powerpoint/2010/main" val="91225369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CB9FA794-30DF-2E79-312F-C81C7D287F1E}"/>
                  </a:ext>
                </a:extLst>
              </p14:cNvPr>
              <p14:cNvContentPartPr/>
              <p14:nvPr/>
            </p14:nvContentPartPr>
            <p14:xfrm>
              <a:off x="364178" y="3119558"/>
              <a:ext cx="8275410" cy="2774410"/>
            </p14:xfrm>
          </p:contentPart>
        </mc:Choice>
        <mc:Fallback xmlns="">
          <p:pic>
            <p:nvPicPr>
              <p:cNvPr id="11" name="Ink 10">
                <a:extLst>
                  <a:ext uri="{FF2B5EF4-FFF2-40B4-BE49-F238E27FC236}">
                    <a16:creationId xmlns:a16="http://schemas.microsoft.com/office/drawing/2014/main" id="{CB9FA794-30DF-2E79-312F-C81C7D287F1E}"/>
                  </a:ext>
                </a:extLst>
              </p:cNvPr>
              <p:cNvPicPr/>
              <p:nvPr/>
            </p:nvPicPr>
            <p:blipFill>
              <a:blip r:embed="rId4"/>
              <a:stretch>
                <a:fillRect/>
              </a:stretch>
            </p:blipFill>
            <p:spPr>
              <a:xfrm>
                <a:off x="274181" y="2939565"/>
                <a:ext cx="8455044" cy="313403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AB1FC30-3364-8290-9433-1FBCF6D5932B}"/>
                  </a:ext>
                </a:extLst>
              </p14:cNvPr>
              <p14:cNvContentPartPr/>
              <p14:nvPr/>
            </p14:nvContentPartPr>
            <p14:xfrm>
              <a:off x="487335" y="1549475"/>
              <a:ext cx="4807138" cy="1015560"/>
            </p14:xfrm>
          </p:contentPart>
        </mc:Choice>
        <mc:Fallback xmlns="">
          <p:pic>
            <p:nvPicPr>
              <p:cNvPr id="5" name="Ink 4">
                <a:extLst>
                  <a:ext uri="{FF2B5EF4-FFF2-40B4-BE49-F238E27FC236}">
                    <a16:creationId xmlns:a16="http://schemas.microsoft.com/office/drawing/2014/main" id="{FAB1FC30-3364-8290-9433-1FBCF6D5932B}"/>
                  </a:ext>
                </a:extLst>
              </p:cNvPr>
              <p:cNvPicPr/>
              <p:nvPr/>
            </p:nvPicPr>
            <p:blipFill>
              <a:blip r:embed="rId6"/>
              <a:stretch>
                <a:fillRect/>
              </a:stretch>
            </p:blipFill>
            <p:spPr>
              <a:xfrm>
                <a:off x="433334" y="1441475"/>
                <a:ext cx="4914779" cy="1231200"/>
              </a:xfrm>
              <a:prstGeom prst="rect">
                <a:avLst/>
              </a:prstGeom>
            </p:spPr>
          </p:pic>
        </mc:Fallback>
      </mc:AlternateContent>
      <p:pic>
        <p:nvPicPr>
          <p:cNvPr id="6" name="Picture 5" descr="A close up of a logo&#10;&#10;Description automatically generated">
            <a:extLst>
              <a:ext uri="{FF2B5EF4-FFF2-40B4-BE49-F238E27FC236}">
                <a16:creationId xmlns:a16="http://schemas.microsoft.com/office/drawing/2014/main" id="{6E17113F-47B5-E844-B611-03497CACA904}"/>
              </a:ext>
            </a:extLst>
          </p:cNvPr>
          <p:cNvPicPr>
            <a:picLocks noChangeAspect="1"/>
          </p:cNvPicPr>
          <p:nvPr/>
        </p:nvPicPr>
        <p:blipFill>
          <a:blip r:embed="rId7"/>
          <a:stretch>
            <a:fillRect/>
          </a:stretch>
        </p:blipFill>
        <p:spPr>
          <a:xfrm>
            <a:off x="353539" y="281940"/>
            <a:ext cx="5245100" cy="876300"/>
          </a:xfrm>
          <a:prstGeom prst="rect">
            <a:avLst/>
          </a:prstGeom>
        </p:spPr>
      </p:pic>
      <p:sp>
        <p:nvSpPr>
          <p:cNvPr id="7" name="TextBox 6">
            <a:extLst>
              <a:ext uri="{FF2B5EF4-FFF2-40B4-BE49-F238E27FC236}">
                <a16:creationId xmlns:a16="http://schemas.microsoft.com/office/drawing/2014/main" id="{CB03F578-DF2F-7743-84D7-E33EC71EAB40}"/>
              </a:ext>
            </a:extLst>
          </p:cNvPr>
          <p:cNvSpPr txBox="1"/>
          <p:nvPr/>
        </p:nvSpPr>
        <p:spPr>
          <a:xfrm>
            <a:off x="1068440" y="1812339"/>
            <a:ext cx="4024642" cy="461665"/>
          </a:xfrm>
          <a:prstGeom prst="rect">
            <a:avLst/>
          </a:prstGeom>
          <a:noFill/>
        </p:spPr>
        <p:txBody>
          <a:bodyPr wrap="square" rtlCol="0">
            <a:spAutoFit/>
          </a:bodyPr>
          <a:lstStyle/>
          <a:p>
            <a:r>
              <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rPr>
              <a:t>So what </a:t>
            </a: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help</a:t>
            </a:r>
            <a:r>
              <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rPr>
              <a:t> is there?</a:t>
            </a:r>
            <a:endPar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8F73F273-0EEA-8547-9880-60C0A0D4BCEA}"/>
              </a:ext>
            </a:extLst>
          </p:cNvPr>
          <p:cNvSpPr txBox="1"/>
          <p:nvPr/>
        </p:nvSpPr>
        <p:spPr>
          <a:xfrm>
            <a:off x="1360990" y="3141531"/>
            <a:ext cx="7473528" cy="2970044"/>
          </a:xfrm>
          <a:prstGeom prst="rect">
            <a:avLst/>
          </a:prstGeom>
          <a:noFill/>
        </p:spPr>
        <p:txBody>
          <a:bodyPr wrap="square" rtlCol="0">
            <a:spAutoFit/>
          </a:bodyPr>
          <a:lstStyle/>
          <a:p>
            <a:pPr>
              <a:lnSpc>
                <a:spcPct val="150000"/>
              </a:lnSpc>
            </a:pPr>
            <a:r>
              <a:rPr lang="en-GB" sz="2200" b="1"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Talk</a:t>
            </a:r>
            <a:r>
              <a:rPr lang="en-GB" sz="2200"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 to </a:t>
            </a:r>
            <a:r>
              <a:rPr lang="en-GB" sz="2200" b="1"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a parent or teacher </a:t>
            </a:r>
            <a:r>
              <a:rPr lang="en-GB" sz="2200"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if </a:t>
            </a:r>
            <a:r>
              <a:rPr lang="en-GB" sz="2200" kern="100" dirty="0">
                <a:solidFill>
                  <a:srgbClr val="52166C"/>
                </a:solidFill>
                <a:latin typeface="Verdana" panose="020B0604030504040204" pitchFamily="34" charset="0"/>
                <a:ea typeface="Verdana" panose="020B0604030504040204" pitchFamily="34" charset="0"/>
                <a:cs typeface="Times New Roman" panose="02020603050405020304" pitchFamily="18" charset="0"/>
              </a:rPr>
              <a:t>you</a:t>
            </a:r>
            <a:r>
              <a:rPr lang="en-GB" sz="2200"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 are worried</a:t>
            </a:r>
          </a:p>
          <a:p>
            <a:pPr lvl="0">
              <a:lnSpc>
                <a:spcPct val="150000"/>
              </a:lnSpc>
            </a:pPr>
            <a:r>
              <a:rPr lang="en-GB" sz="2200" b="1"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Contact </a:t>
            </a:r>
            <a:r>
              <a:rPr lang="en-GB" sz="2200" b="1" u="sng"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www.sibs.org.uk</a:t>
            </a:r>
            <a:r>
              <a:rPr lang="en-GB" sz="2200" b="1"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 </a:t>
            </a:r>
            <a:r>
              <a:rPr lang="en-GB" sz="2200"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for advice from a sibling advisor</a:t>
            </a:r>
          </a:p>
          <a:p>
            <a:pPr lvl="0">
              <a:lnSpc>
                <a:spcPct val="150000"/>
              </a:lnSpc>
            </a:pPr>
            <a:r>
              <a:rPr lang="en-GB" sz="2200" b="1"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Look at </a:t>
            </a:r>
            <a:r>
              <a:rPr lang="en-GB" sz="2200" b="1" u="sng"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www.carers.org</a:t>
            </a:r>
            <a:r>
              <a:rPr lang="en-GB" sz="2200" b="1"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 </a:t>
            </a:r>
            <a:r>
              <a:rPr lang="en-GB" sz="2200"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for information about being a young carer</a:t>
            </a:r>
          </a:p>
          <a:p>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 picture containing object&#10;&#10;Description automatically generated">
            <a:extLst>
              <a:ext uri="{FF2B5EF4-FFF2-40B4-BE49-F238E27FC236}">
                <a16:creationId xmlns:a16="http://schemas.microsoft.com/office/drawing/2014/main" id="{E5983845-239E-A240-BD37-B78AE7DB927C}"/>
              </a:ext>
            </a:extLst>
          </p:cNvPr>
          <p:cNvPicPr>
            <a:picLocks noChangeAspect="1"/>
          </p:cNvPicPr>
          <p:nvPr/>
        </p:nvPicPr>
        <p:blipFill>
          <a:blip r:embed="rId10"/>
          <a:stretch>
            <a:fillRect/>
          </a:stretch>
        </p:blipFill>
        <p:spPr>
          <a:xfrm>
            <a:off x="-148590" y="6329181"/>
            <a:ext cx="9144000" cy="544433"/>
          </a:xfrm>
          <a:prstGeom prst="rect">
            <a:avLst/>
          </a:prstGeom>
        </p:spPr>
      </p:pic>
      <p:pic>
        <p:nvPicPr>
          <p:cNvPr id="3" name="Picture 2">
            <a:extLst>
              <a:ext uri="{FF2B5EF4-FFF2-40B4-BE49-F238E27FC236}">
                <a16:creationId xmlns:a16="http://schemas.microsoft.com/office/drawing/2014/main" id="{77FD64AD-92C3-881C-2628-EF482E761602}"/>
              </a:ext>
            </a:extLst>
          </p:cNvPr>
          <p:cNvPicPr>
            <a:picLocks noChangeAspect="1"/>
          </p:cNvPicPr>
          <p:nvPr/>
        </p:nvPicPr>
        <p:blipFill>
          <a:blip r:embed="rId11"/>
          <a:stretch>
            <a:fillRect/>
          </a:stretch>
        </p:blipFill>
        <p:spPr>
          <a:xfrm rot="574069">
            <a:off x="7039084" y="438217"/>
            <a:ext cx="1537550" cy="1537550"/>
          </a:xfrm>
          <a:prstGeom prst="rect">
            <a:avLst/>
          </a:prstGeom>
        </p:spPr>
      </p:pic>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0AA47C92-9D79-3A9E-F827-80F6DC16A211}"/>
                  </a:ext>
                </a:extLst>
              </p14:cNvPr>
              <p14:cNvContentPartPr/>
              <p14:nvPr/>
            </p14:nvContentPartPr>
            <p14:xfrm>
              <a:off x="742860" y="3580436"/>
              <a:ext cx="7065000" cy="897120"/>
            </p14:xfrm>
          </p:contentPart>
        </mc:Choice>
        <mc:Fallback xmlns="">
          <p:pic>
            <p:nvPicPr>
              <p:cNvPr id="12" name="Ink 11">
                <a:extLst>
                  <a:ext uri="{FF2B5EF4-FFF2-40B4-BE49-F238E27FC236}">
                    <a16:creationId xmlns:a16="http://schemas.microsoft.com/office/drawing/2014/main" id="{0AA47C92-9D79-3A9E-F827-80F6DC16A211}"/>
                  </a:ext>
                </a:extLst>
              </p:cNvPr>
              <p:cNvPicPr/>
              <p:nvPr/>
            </p:nvPicPr>
            <p:blipFill>
              <a:blip r:embed="rId13"/>
              <a:stretch>
                <a:fillRect/>
              </a:stretch>
            </p:blipFill>
            <p:spPr>
              <a:xfrm>
                <a:off x="652860" y="3400436"/>
                <a:ext cx="7244640" cy="1256760"/>
              </a:xfrm>
              <a:prstGeom prst="rect">
                <a:avLst/>
              </a:prstGeom>
            </p:spPr>
          </p:pic>
        </mc:Fallback>
      </mc:AlternateContent>
      <p:sp>
        <p:nvSpPr>
          <p:cNvPr id="13" name="Oval 12">
            <a:extLst>
              <a:ext uri="{FF2B5EF4-FFF2-40B4-BE49-F238E27FC236}">
                <a16:creationId xmlns:a16="http://schemas.microsoft.com/office/drawing/2014/main" id="{27B99A8E-D44F-BD4A-86DE-B392345295D0}"/>
              </a:ext>
            </a:extLst>
          </p:cNvPr>
          <p:cNvSpPr/>
          <p:nvPr/>
        </p:nvSpPr>
        <p:spPr>
          <a:xfrm>
            <a:off x="980619" y="3355609"/>
            <a:ext cx="280300" cy="27298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34B0F9F-3E45-B5EE-909E-3FC670B1B4F0}"/>
              </a:ext>
            </a:extLst>
          </p:cNvPr>
          <p:cNvSpPr/>
          <p:nvPr/>
        </p:nvSpPr>
        <p:spPr>
          <a:xfrm>
            <a:off x="980619" y="3816487"/>
            <a:ext cx="280300" cy="27298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6A67BE08-3029-0878-FA9C-7DDBDF7408E3}"/>
              </a:ext>
            </a:extLst>
          </p:cNvPr>
          <p:cNvSpPr/>
          <p:nvPr/>
        </p:nvSpPr>
        <p:spPr>
          <a:xfrm>
            <a:off x="980619" y="4843190"/>
            <a:ext cx="280300" cy="27298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16" name="Graphic 15" descr="Question Mark with solid fill">
            <a:extLst>
              <a:ext uri="{FF2B5EF4-FFF2-40B4-BE49-F238E27FC236}">
                <a16:creationId xmlns:a16="http://schemas.microsoft.com/office/drawing/2014/main" id="{15782CF2-4CEC-2D14-EFAB-99AD8513656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9157807">
            <a:off x="6504074" y="1381340"/>
            <a:ext cx="1454264" cy="1454264"/>
          </a:xfrm>
          <a:prstGeom prst="rect">
            <a:avLst/>
          </a:prstGeom>
        </p:spPr>
      </p:pic>
      <p:pic>
        <p:nvPicPr>
          <p:cNvPr id="17" name="Graphic 16" descr="Question Mark with solid fill">
            <a:extLst>
              <a:ext uri="{FF2B5EF4-FFF2-40B4-BE49-F238E27FC236}">
                <a16:creationId xmlns:a16="http://schemas.microsoft.com/office/drawing/2014/main" id="{BF21BF44-0A0A-7B5D-76E9-6F0D1776597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9801103">
            <a:off x="5971346" y="1125719"/>
            <a:ext cx="1122581" cy="1122581"/>
          </a:xfrm>
          <a:prstGeom prst="rect">
            <a:avLst/>
          </a:prstGeom>
        </p:spPr>
      </p:pic>
      <p:pic>
        <p:nvPicPr>
          <p:cNvPr id="18" name="Graphic 17" descr="Question Mark with solid fill">
            <a:extLst>
              <a:ext uri="{FF2B5EF4-FFF2-40B4-BE49-F238E27FC236}">
                <a16:creationId xmlns:a16="http://schemas.microsoft.com/office/drawing/2014/main" id="{9872BD47-0C39-7F5D-A6E2-65BF2575D69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21219417">
            <a:off x="6366255" y="761151"/>
            <a:ext cx="697867" cy="697867"/>
          </a:xfrm>
          <a:prstGeom prst="rect">
            <a:avLst/>
          </a:prstGeom>
        </p:spPr>
      </p:pic>
    </p:spTree>
    <p:extLst>
      <p:ext uri="{BB962C8B-B14F-4D97-AF65-F5344CB8AC3E}">
        <p14:creationId xmlns:p14="http://schemas.microsoft.com/office/powerpoint/2010/main" val="356363245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36" name="Ink 35">
                <a:extLst>
                  <a:ext uri="{FF2B5EF4-FFF2-40B4-BE49-F238E27FC236}">
                    <a16:creationId xmlns:a16="http://schemas.microsoft.com/office/drawing/2014/main" id="{A327453C-6A55-0AC7-81F1-BE324B8716D6}"/>
                  </a:ext>
                </a:extLst>
              </p14:cNvPr>
              <p14:cNvContentPartPr/>
              <p14:nvPr/>
            </p14:nvContentPartPr>
            <p14:xfrm>
              <a:off x="2239052" y="1746868"/>
              <a:ext cx="4147560" cy="1015560"/>
            </p14:xfrm>
          </p:contentPart>
        </mc:Choice>
        <mc:Fallback xmlns="">
          <p:pic>
            <p:nvPicPr>
              <p:cNvPr id="36" name="Ink 35">
                <a:extLst>
                  <a:ext uri="{FF2B5EF4-FFF2-40B4-BE49-F238E27FC236}">
                    <a16:creationId xmlns:a16="http://schemas.microsoft.com/office/drawing/2014/main" id="{A327453C-6A55-0AC7-81F1-BE324B8716D6}"/>
                  </a:ext>
                </a:extLst>
              </p:cNvPr>
              <p:cNvPicPr/>
              <p:nvPr/>
            </p:nvPicPr>
            <p:blipFill>
              <a:blip r:embed="rId4"/>
              <a:stretch>
                <a:fillRect/>
              </a:stretch>
            </p:blipFill>
            <p:spPr>
              <a:xfrm>
                <a:off x="2185052" y="1638868"/>
                <a:ext cx="4255200" cy="1231200"/>
              </a:xfrm>
              <a:prstGeom prst="rect">
                <a:avLst/>
              </a:prstGeom>
            </p:spPr>
          </p:pic>
        </mc:Fallback>
      </mc:AlternateContent>
      <p:sp>
        <p:nvSpPr>
          <p:cNvPr id="29" name="Freeform: Shape 28">
            <a:extLst>
              <a:ext uri="{FF2B5EF4-FFF2-40B4-BE49-F238E27FC236}">
                <a16:creationId xmlns:a16="http://schemas.microsoft.com/office/drawing/2014/main" id="{9930CDFC-24E3-2361-D196-B0601BE97F98}"/>
              </a:ext>
            </a:extLst>
          </p:cNvPr>
          <p:cNvSpPr/>
          <p:nvPr/>
        </p:nvSpPr>
        <p:spPr>
          <a:xfrm>
            <a:off x="2322539" y="3014450"/>
            <a:ext cx="4356343" cy="1279568"/>
          </a:xfrm>
          <a:custGeom>
            <a:avLst/>
            <a:gdLst>
              <a:gd name="connsiteX0" fmla="*/ 782527 w 5405075"/>
              <a:gd name="connsiteY0" fmla="*/ 75531 h 1110424"/>
              <a:gd name="connsiteX1" fmla="*/ 2830783 w 5405075"/>
              <a:gd name="connsiteY1" fmla="*/ 307179 h 1110424"/>
              <a:gd name="connsiteX2" fmla="*/ 4220671 w 5405075"/>
              <a:gd name="connsiteY2" fmla="*/ 2379 h 1110424"/>
              <a:gd name="connsiteX3" fmla="*/ 5354527 w 5405075"/>
              <a:gd name="connsiteY3" fmla="*/ 355947 h 1110424"/>
              <a:gd name="connsiteX4" fmla="*/ 4952191 w 5405075"/>
              <a:gd name="connsiteY4" fmla="*/ 1050891 h 1110424"/>
              <a:gd name="connsiteX5" fmla="*/ 2721055 w 5405075"/>
              <a:gd name="connsiteY5" fmla="*/ 1014315 h 1110424"/>
              <a:gd name="connsiteX6" fmla="*/ 1258015 w 5405075"/>
              <a:gd name="connsiteY6" fmla="*/ 807051 h 1110424"/>
              <a:gd name="connsiteX7" fmla="*/ 160735 w 5405075"/>
              <a:gd name="connsiteY7" fmla="*/ 1087467 h 1110424"/>
              <a:gd name="connsiteX8" fmla="*/ 75391 w 5405075"/>
              <a:gd name="connsiteY8" fmla="*/ 87723 h 1110424"/>
              <a:gd name="connsiteX9" fmla="*/ 782527 w 5405075"/>
              <a:gd name="connsiteY9" fmla="*/ 75531 h 111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5075" h="1110424">
                <a:moveTo>
                  <a:pt x="782527" y="75531"/>
                </a:moveTo>
                <a:cubicBezTo>
                  <a:pt x="1241759" y="112107"/>
                  <a:pt x="2257759" y="319371"/>
                  <a:pt x="2830783" y="307179"/>
                </a:cubicBezTo>
                <a:cubicBezTo>
                  <a:pt x="3403807" y="294987"/>
                  <a:pt x="3800047" y="-5749"/>
                  <a:pt x="4220671" y="2379"/>
                </a:cubicBezTo>
                <a:cubicBezTo>
                  <a:pt x="4641295" y="10507"/>
                  <a:pt x="5232607" y="181195"/>
                  <a:pt x="5354527" y="355947"/>
                </a:cubicBezTo>
                <a:cubicBezTo>
                  <a:pt x="5476447" y="530699"/>
                  <a:pt x="5391103" y="941163"/>
                  <a:pt x="4952191" y="1050891"/>
                </a:cubicBezTo>
                <a:cubicBezTo>
                  <a:pt x="4513279" y="1160619"/>
                  <a:pt x="3336751" y="1054955"/>
                  <a:pt x="2721055" y="1014315"/>
                </a:cubicBezTo>
                <a:cubicBezTo>
                  <a:pt x="2105359" y="973675"/>
                  <a:pt x="1684735" y="794859"/>
                  <a:pt x="1258015" y="807051"/>
                </a:cubicBezTo>
                <a:cubicBezTo>
                  <a:pt x="831295" y="819243"/>
                  <a:pt x="357839" y="1207355"/>
                  <a:pt x="160735" y="1087467"/>
                </a:cubicBezTo>
                <a:cubicBezTo>
                  <a:pt x="-36369" y="967579"/>
                  <a:pt x="-36369" y="256379"/>
                  <a:pt x="75391" y="87723"/>
                </a:cubicBezTo>
                <a:cubicBezTo>
                  <a:pt x="187151" y="-80933"/>
                  <a:pt x="323295" y="38955"/>
                  <a:pt x="782527" y="75531"/>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6023A2D0-0BC7-12E6-8E9A-C0F138C65654}"/>
                  </a:ext>
                </a:extLst>
              </p14:cNvPr>
              <p14:cNvContentPartPr/>
              <p14:nvPr/>
            </p14:nvContentPartPr>
            <p14:xfrm>
              <a:off x="2269148" y="4723094"/>
              <a:ext cx="4211574" cy="811436"/>
            </p14:xfrm>
          </p:contentPart>
        </mc:Choice>
        <mc:Fallback xmlns="">
          <p:pic>
            <p:nvPicPr>
              <p:cNvPr id="25" name="Ink 24">
                <a:extLst>
                  <a:ext uri="{FF2B5EF4-FFF2-40B4-BE49-F238E27FC236}">
                    <a16:creationId xmlns:a16="http://schemas.microsoft.com/office/drawing/2014/main" id="{6023A2D0-0BC7-12E6-8E9A-C0F138C65654}"/>
                  </a:ext>
                </a:extLst>
              </p:cNvPr>
              <p:cNvPicPr/>
              <p:nvPr/>
            </p:nvPicPr>
            <p:blipFill>
              <a:blip r:embed="rId6"/>
              <a:stretch>
                <a:fillRect/>
              </a:stretch>
            </p:blipFill>
            <p:spPr>
              <a:xfrm>
                <a:off x="2215144" y="4615095"/>
                <a:ext cx="4319222" cy="1027075"/>
              </a:xfrm>
              <a:prstGeom prst="rect">
                <a:avLst/>
              </a:prstGeom>
            </p:spPr>
          </p:pic>
        </mc:Fallback>
      </mc:AlternateContent>
      <p:pic>
        <p:nvPicPr>
          <p:cNvPr id="6" name="Picture 5" descr="A close up of a logo&#10;&#10;Description automatically generated">
            <a:extLst>
              <a:ext uri="{FF2B5EF4-FFF2-40B4-BE49-F238E27FC236}">
                <a16:creationId xmlns:a16="http://schemas.microsoft.com/office/drawing/2014/main" id="{6E17113F-47B5-E844-B611-03497CACA904}"/>
              </a:ext>
            </a:extLst>
          </p:cNvPr>
          <p:cNvPicPr>
            <a:picLocks noChangeAspect="1"/>
          </p:cNvPicPr>
          <p:nvPr/>
        </p:nvPicPr>
        <p:blipFill>
          <a:blip r:embed="rId7"/>
          <a:stretch>
            <a:fillRect/>
          </a:stretch>
        </p:blipFill>
        <p:spPr>
          <a:xfrm>
            <a:off x="353539" y="281940"/>
            <a:ext cx="5245100" cy="876300"/>
          </a:xfrm>
          <a:prstGeom prst="rect">
            <a:avLst/>
          </a:prstGeom>
        </p:spPr>
      </p:pic>
      <p:sp>
        <p:nvSpPr>
          <p:cNvPr id="7" name="TextBox 6">
            <a:extLst>
              <a:ext uri="{FF2B5EF4-FFF2-40B4-BE49-F238E27FC236}">
                <a16:creationId xmlns:a16="http://schemas.microsoft.com/office/drawing/2014/main" id="{CB03F578-DF2F-7743-84D7-E33EC71EAB40}"/>
              </a:ext>
            </a:extLst>
          </p:cNvPr>
          <p:cNvSpPr txBox="1"/>
          <p:nvPr/>
        </p:nvSpPr>
        <p:spPr>
          <a:xfrm>
            <a:off x="2559115" y="4378280"/>
            <a:ext cx="3883189" cy="1569660"/>
          </a:xfrm>
          <a:prstGeom prst="rect">
            <a:avLst/>
          </a:prstGeom>
          <a:noFill/>
        </p:spPr>
        <p:txBody>
          <a:bodyPr wrap="square" rtlCol="0">
            <a:spAutoFit/>
          </a:bodyPr>
          <a:lstStyle/>
          <a:p>
            <a:endParaRPr lang="en-GB" sz="2400" dirty="0">
              <a:solidFill>
                <a:srgbClr val="52166C"/>
              </a:solidFill>
              <a:latin typeface="Verdana" panose="020B0604030504040204" pitchFamily="34" charset="0"/>
              <a:ea typeface="Verdana" panose="020B0604030504040204" pitchFamily="34" charset="0"/>
              <a:cs typeface="Verdana" panose="020B0604030504040204" pitchFamily="34" charset="0"/>
            </a:endParaRPr>
          </a:p>
          <a:p>
            <a:pPr algn="ctr"/>
            <a:r>
              <a:rPr lang="en-GB" sz="2400" b="1" dirty="0">
                <a:solidFill>
                  <a:srgbClr val="52166C"/>
                </a:solidFill>
                <a:latin typeface="Verdana" panose="020B0604030504040204" pitchFamily="34" charset="0"/>
                <a:ea typeface="Verdana" panose="020B0604030504040204" pitchFamily="34" charset="0"/>
                <a:cs typeface="Verdana" panose="020B0604030504040204" pitchFamily="34" charset="0"/>
              </a:rPr>
              <a:t>Where</a:t>
            </a:r>
            <a:r>
              <a:rPr lang="en-GB" sz="2400" dirty="0">
                <a:solidFill>
                  <a:srgbClr val="52166C"/>
                </a:solidFill>
                <a:latin typeface="Verdana" panose="020B0604030504040204" pitchFamily="34" charset="0"/>
                <a:ea typeface="Verdana" panose="020B0604030504040204" pitchFamily="34" charset="0"/>
                <a:cs typeface="Verdana" panose="020B0604030504040204" pitchFamily="34" charset="0"/>
              </a:rPr>
              <a:t> can they go for </a:t>
            </a:r>
            <a:r>
              <a:rPr lang="en-GB" sz="2400" b="1" dirty="0">
                <a:solidFill>
                  <a:srgbClr val="52166C"/>
                </a:solidFill>
                <a:latin typeface="Verdana" panose="020B0604030504040204" pitchFamily="34" charset="0"/>
                <a:ea typeface="Verdana" panose="020B0604030504040204" pitchFamily="34" charset="0"/>
                <a:cs typeface="Verdana" panose="020B0604030504040204" pitchFamily="34" charset="0"/>
              </a:rPr>
              <a:t>help?</a:t>
            </a:r>
            <a:endParaRPr lang="en-GB" sz="2400" b="1"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 picture containing object&#10;&#10;Description automatically generated">
            <a:extLst>
              <a:ext uri="{FF2B5EF4-FFF2-40B4-BE49-F238E27FC236}">
                <a16:creationId xmlns:a16="http://schemas.microsoft.com/office/drawing/2014/main" id="{E5983845-239E-A240-BD37-B78AE7DB927C}"/>
              </a:ext>
            </a:extLst>
          </p:cNvPr>
          <p:cNvPicPr>
            <a:picLocks noChangeAspect="1"/>
          </p:cNvPicPr>
          <p:nvPr/>
        </p:nvPicPr>
        <p:blipFill>
          <a:blip r:embed="rId8"/>
          <a:stretch>
            <a:fillRect/>
          </a:stretch>
        </p:blipFill>
        <p:spPr>
          <a:xfrm>
            <a:off x="-148590" y="6329181"/>
            <a:ext cx="9144000" cy="544433"/>
          </a:xfrm>
          <a:prstGeom prst="rect">
            <a:avLst/>
          </a:prstGeom>
        </p:spPr>
      </p:pic>
      <p:pic>
        <p:nvPicPr>
          <p:cNvPr id="3" name="Picture 2" descr="A close up of a sign&#10;&#10;Description automatically generated">
            <a:extLst>
              <a:ext uri="{FF2B5EF4-FFF2-40B4-BE49-F238E27FC236}">
                <a16:creationId xmlns:a16="http://schemas.microsoft.com/office/drawing/2014/main" id="{FD27F6C4-CAD5-643E-5C3E-A1BFE56B5965}"/>
              </a:ext>
            </a:extLst>
          </p:cNvPr>
          <p:cNvPicPr>
            <a:picLocks noChangeAspect="1"/>
          </p:cNvPicPr>
          <p:nvPr/>
        </p:nvPicPr>
        <p:blipFill>
          <a:blip r:embed="rId9"/>
          <a:stretch>
            <a:fillRect/>
          </a:stretch>
        </p:blipFill>
        <p:spPr>
          <a:xfrm>
            <a:off x="6712176" y="383324"/>
            <a:ext cx="2082160" cy="2082160"/>
          </a:xfrm>
          <a:prstGeom prst="rect">
            <a:avLst/>
          </a:prstGeom>
        </p:spPr>
      </p:pic>
      <p:pic>
        <p:nvPicPr>
          <p:cNvPr id="5" name="Graphic 4" descr="Question Mark with solid fill">
            <a:extLst>
              <a:ext uri="{FF2B5EF4-FFF2-40B4-BE49-F238E27FC236}">
                <a16:creationId xmlns:a16="http://schemas.microsoft.com/office/drawing/2014/main" id="{CF9F442D-E4D8-182C-7AA5-B67C8B3359E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280" y="4576436"/>
            <a:ext cx="1163291" cy="1163291"/>
          </a:xfrm>
          <a:prstGeom prst="rect">
            <a:avLst/>
          </a:prstGeom>
        </p:spPr>
      </p:pic>
      <p:sp>
        <p:nvSpPr>
          <p:cNvPr id="9" name="TextBox 8">
            <a:extLst>
              <a:ext uri="{FF2B5EF4-FFF2-40B4-BE49-F238E27FC236}">
                <a16:creationId xmlns:a16="http://schemas.microsoft.com/office/drawing/2014/main" id="{A35877E0-616F-25D1-7866-02BF71C7B927}"/>
              </a:ext>
            </a:extLst>
          </p:cNvPr>
          <p:cNvSpPr txBox="1"/>
          <p:nvPr/>
        </p:nvSpPr>
        <p:spPr>
          <a:xfrm>
            <a:off x="2096754" y="1577642"/>
            <a:ext cx="4556361" cy="1200329"/>
          </a:xfrm>
          <a:prstGeom prst="rect">
            <a:avLst/>
          </a:prstGeom>
          <a:noFill/>
          <a:effectLst>
            <a:softEdge rad="317500"/>
          </a:effectLst>
          <a:scene3d>
            <a:camera prst="perspectiveFront"/>
            <a:lightRig rig="threePt" dir="t"/>
          </a:scene3d>
        </p:spPr>
        <p:txBody>
          <a:bodyPr wrap="square">
            <a:spAutoFit/>
          </a:bodyPr>
          <a:lstStyle/>
          <a:p>
            <a:pPr algn="ctr"/>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pPr algn="ct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hat is a</a:t>
            </a:r>
            <a:r>
              <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rPr>
              <a:t> </a:t>
            </a:r>
            <a:r>
              <a:rPr lang="en-GB" sz="2400" b="1" dirty="0">
                <a:solidFill>
                  <a:srgbClr val="52166C"/>
                </a:solidFill>
                <a:latin typeface="Verdana" panose="020B0604030504040204" pitchFamily="34" charset="0"/>
                <a:ea typeface="Verdana" panose="020B0604030504040204" pitchFamily="34" charset="0"/>
                <a:cs typeface="Verdana" panose="020B0604030504040204" pitchFamily="34" charset="0"/>
              </a:rPr>
              <a:t>sibling?</a:t>
            </a:r>
          </a:p>
          <a:p>
            <a:pPr algn="ctr"/>
            <a:endParaRPr lang="en-GB" sz="2400" b="1" dirty="0">
              <a:solidFill>
                <a:srgbClr val="623669"/>
              </a:solidFill>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2A77734E-EC74-959F-7967-78BEE459B4C3}"/>
                  </a:ext>
                </a:extLst>
              </p14:cNvPr>
              <p14:cNvContentPartPr/>
              <p14:nvPr/>
            </p14:nvContentPartPr>
            <p14:xfrm>
              <a:off x="2651072" y="4979962"/>
              <a:ext cx="244241" cy="246965"/>
            </p14:xfrm>
          </p:contentPart>
        </mc:Choice>
        <mc:Fallback xmlns="">
          <p:pic>
            <p:nvPicPr>
              <p:cNvPr id="15" name="Ink 14">
                <a:extLst>
                  <a:ext uri="{FF2B5EF4-FFF2-40B4-BE49-F238E27FC236}">
                    <a16:creationId xmlns:a16="http://schemas.microsoft.com/office/drawing/2014/main" id="{2A77734E-EC74-959F-7967-78BEE459B4C3}"/>
                  </a:ext>
                </a:extLst>
              </p:cNvPr>
              <p:cNvPicPr/>
              <p:nvPr/>
            </p:nvPicPr>
            <p:blipFill>
              <a:blip r:embed="rId13"/>
              <a:stretch>
                <a:fillRect/>
              </a:stretch>
            </p:blipFill>
            <p:spPr>
              <a:xfrm>
                <a:off x="2597116" y="4871960"/>
                <a:ext cx="351793" cy="46260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BA814055-6069-8927-4A54-5E14B93CD824}"/>
                  </a:ext>
                </a:extLst>
              </p14:cNvPr>
              <p14:cNvContentPartPr/>
              <p14:nvPr/>
            </p14:nvContentPartPr>
            <p14:xfrm>
              <a:off x="2932592" y="5140186"/>
              <a:ext cx="165298" cy="45849"/>
            </p14:xfrm>
          </p:contentPart>
        </mc:Choice>
        <mc:Fallback xmlns="">
          <p:pic>
            <p:nvPicPr>
              <p:cNvPr id="16" name="Ink 15">
                <a:extLst>
                  <a:ext uri="{FF2B5EF4-FFF2-40B4-BE49-F238E27FC236}">
                    <a16:creationId xmlns:a16="http://schemas.microsoft.com/office/drawing/2014/main" id="{BA814055-6069-8927-4A54-5E14B93CD824}"/>
                  </a:ext>
                </a:extLst>
              </p:cNvPr>
              <p:cNvPicPr/>
              <p:nvPr/>
            </p:nvPicPr>
            <p:blipFill>
              <a:blip r:embed="rId15"/>
              <a:stretch>
                <a:fillRect/>
              </a:stretch>
            </p:blipFill>
            <p:spPr>
              <a:xfrm>
                <a:off x="2878218" y="5031022"/>
                <a:ext cx="273684" cy="26381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4974EAF5-BA57-43D8-34C1-F90F294A0643}"/>
                  </a:ext>
                </a:extLst>
              </p14:cNvPr>
              <p14:cNvContentPartPr/>
              <p14:nvPr/>
            </p14:nvContentPartPr>
            <p14:xfrm>
              <a:off x="2889752" y="4904822"/>
              <a:ext cx="539327" cy="336399"/>
            </p14:xfrm>
          </p:contentPart>
        </mc:Choice>
        <mc:Fallback xmlns="">
          <p:pic>
            <p:nvPicPr>
              <p:cNvPr id="17" name="Ink 16">
                <a:extLst>
                  <a:ext uri="{FF2B5EF4-FFF2-40B4-BE49-F238E27FC236}">
                    <a16:creationId xmlns:a16="http://schemas.microsoft.com/office/drawing/2014/main" id="{4974EAF5-BA57-43D8-34C1-F90F294A0643}"/>
                  </a:ext>
                </a:extLst>
              </p:cNvPr>
              <p:cNvPicPr/>
              <p:nvPr/>
            </p:nvPicPr>
            <p:blipFill>
              <a:blip r:embed="rId17"/>
              <a:stretch>
                <a:fillRect/>
              </a:stretch>
            </p:blipFill>
            <p:spPr>
              <a:xfrm>
                <a:off x="2835711" y="4797246"/>
                <a:ext cx="647048" cy="55191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2E747624-ECA0-F846-46EA-A1CFEE3FB388}"/>
                  </a:ext>
                </a:extLst>
              </p14:cNvPr>
              <p14:cNvContentPartPr/>
              <p14:nvPr/>
            </p14:nvContentPartPr>
            <p14:xfrm>
              <a:off x="3209793" y="4885721"/>
              <a:ext cx="550676" cy="340030"/>
            </p14:xfrm>
          </p:contentPart>
        </mc:Choice>
        <mc:Fallback xmlns="">
          <p:pic>
            <p:nvPicPr>
              <p:cNvPr id="18" name="Ink 17">
                <a:extLst>
                  <a:ext uri="{FF2B5EF4-FFF2-40B4-BE49-F238E27FC236}">
                    <a16:creationId xmlns:a16="http://schemas.microsoft.com/office/drawing/2014/main" id="{2E747624-ECA0-F846-46EA-A1CFEE3FB388}"/>
                  </a:ext>
                </a:extLst>
              </p:cNvPr>
              <p:cNvPicPr/>
              <p:nvPr/>
            </p:nvPicPr>
            <p:blipFill>
              <a:blip r:embed="rId19"/>
              <a:stretch>
                <a:fillRect/>
              </a:stretch>
            </p:blipFill>
            <p:spPr>
              <a:xfrm>
                <a:off x="3156165" y="4777661"/>
                <a:ext cx="658292" cy="55579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BD215628-8DF0-F21E-9842-5301B1A3DE83}"/>
                  </a:ext>
                </a:extLst>
              </p14:cNvPr>
              <p14:cNvContentPartPr/>
              <p14:nvPr/>
            </p14:nvContentPartPr>
            <p14:xfrm>
              <a:off x="3410672" y="4922502"/>
              <a:ext cx="419929" cy="299171"/>
            </p14:xfrm>
          </p:contentPart>
        </mc:Choice>
        <mc:Fallback xmlns="">
          <p:pic>
            <p:nvPicPr>
              <p:cNvPr id="19" name="Ink 18">
                <a:extLst>
                  <a:ext uri="{FF2B5EF4-FFF2-40B4-BE49-F238E27FC236}">
                    <a16:creationId xmlns:a16="http://schemas.microsoft.com/office/drawing/2014/main" id="{BD215628-8DF0-F21E-9842-5301B1A3DE83}"/>
                  </a:ext>
                </a:extLst>
              </p:cNvPr>
              <p:cNvPicPr/>
              <p:nvPr/>
            </p:nvPicPr>
            <p:blipFill>
              <a:blip r:embed="rId21"/>
              <a:stretch>
                <a:fillRect/>
              </a:stretch>
            </p:blipFill>
            <p:spPr>
              <a:xfrm>
                <a:off x="3356650" y="4814368"/>
                <a:ext cx="527612" cy="51507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C92C2323-EE17-FB25-E193-534525FA6945}"/>
                  </a:ext>
                </a:extLst>
              </p14:cNvPr>
              <p14:cNvContentPartPr/>
              <p14:nvPr/>
            </p14:nvContentPartPr>
            <p14:xfrm>
              <a:off x="3616232" y="4910148"/>
              <a:ext cx="531155" cy="303258"/>
            </p14:xfrm>
          </p:contentPart>
        </mc:Choice>
        <mc:Fallback xmlns="">
          <p:pic>
            <p:nvPicPr>
              <p:cNvPr id="20" name="Ink 19">
                <a:extLst>
                  <a:ext uri="{FF2B5EF4-FFF2-40B4-BE49-F238E27FC236}">
                    <a16:creationId xmlns:a16="http://schemas.microsoft.com/office/drawing/2014/main" id="{C92C2323-EE17-FB25-E193-534525FA6945}"/>
                  </a:ext>
                </a:extLst>
              </p:cNvPr>
              <p:cNvPicPr/>
              <p:nvPr/>
            </p:nvPicPr>
            <p:blipFill>
              <a:blip r:embed="rId23"/>
              <a:stretch>
                <a:fillRect/>
              </a:stretch>
            </p:blipFill>
            <p:spPr>
              <a:xfrm>
                <a:off x="3562576" y="4802099"/>
                <a:ext cx="638826" cy="51899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D6B636C2-2355-81E2-0FFF-BA825BACD910}"/>
                  </a:ext>
                </a:extLst>
              </p14:cNvPr>
              <p14:cNvContentPartPr/>
              <p14:nvPr/>
            </p14:nvContentPartPr>
            <p14:xfrm>
              <a:off x="3922952" y="5035090"/>
              <a:ext cx="498467" cy="177959"/>
            </p14:xfrm>
          </p:contentPart>
        </mc:Choice>
        <mc:Fallback xmlns="">
          <p:pic>
            <p:nvPicPr>
              <p:cNvPr id="21" name="Ink 20">
                <a:extLst>
                  <a:ext uri="{FF2B5EF4-FFF2-40B4-BE49-F238E27FC236}">
                    <a16:creationId xmlns:a16="http://schemas.microsoft.com/office/drawing/2014/main" id="{D6B636C2-2355-81E2-0FFF-BA825BACD910}"/>
                  </a:ext>
                </a:extLst>
              </p:cNvPr>
              <p:cNvPicPr/>
              <p:nvPr/>
            </p:nvPicPr>
            <p:blipFill>
              <a:blip r:embed="rId25"/>
              <a:stretch>
                <a:fillRect/>
              </a:stretch>
            </p:blipFill>
            <p:spPr>
              <a:xfrm>
                <a:off x="3869288" y="4927378"/>
                <a:ext cx="606156" cy="39374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1F450DC3-EFEF-49ED-30CC-AFEFD425F2FB}"/>
                  </a:ext>
                </a:extLst>
              </p14:cNvPr>
              <p14:cNvContentPartPr/>
              <p14:nvPr/>
            </p14:nvContentPartPr>
            <p14:xfrm>
              <a:off x="4147232" y="4774252"/>
              <a:ext cx="914767" cy="621497"/>
            </p14:xfrm>
          </p:contentPart>
        </mc:Choice>
        <mc:Fallback xmlns="">
          <p:pic>
            <p:nvPicPr>
              <p:cNvPr id="22" name="Ink 21">
                <a:extLst>
                  <a:ext uri="{FF2B5EF4-FFF2-40B4-BE49-F238E27FC236}">
                    <a16:creationId xmlns:a16="http://schemas.microsoft.com/office/drawing/2014/main" id="{1F450DC3-EFEF-49ED-30CC-AFEFD425F2FB}"/>
                  </a:ext>
                </a:extLst>
              </p:cNvPr>
              <p:cNvPicPr/>
              <p:nvPr/>
            </p:nvPicPr>
            <p:blipFill>
              <a:blip r:embed="rId27"/>
              <a:stretch>
                <a:fillRect/>
              </a:stretch>
            </p:blipFill>
            <p:spPr>
              <a:xfrm>
                <a:off x="4093592" y="4666228"/>
                <a:ext cx="1022408" cy="83718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0C4B4DCA-3827-E2D6-516D-1DA553595E0D}"/>
                  </a:ext>
                </a:extLst>
              </p14:cNvPr>
              <p14:cNvContentPartPr/>
              <p14:nvPr/>
            </p14:nvContentPartPr>
            <p14:xfrm>
              <a:off x="4841312" y="5111664"/>
              <a:ext cx="151174" cy="74452"/>
            </p14:xfrm>
          </p:contentPart>
        </mc:Choice>
        <mc:Fallback xmlns="">
          <p:pic>
            <p:nvPicPr>
              <p:cNvPr id="23" name="Ink 22">
                <a:extLst>
                  <a:ext uri="{FF2B5EF4-FFF2-40B4-BE49-F238E27FC236}">
                    <a16:creationId xmlns:a16="http://schemas.microsoft.com/office/drawing/2014/main" id="{0C4B4DCA-3827-E2D6-516D-1DA553595E0D}"/>
                  </a:ext>
                </a:extLst>
              </p:cNvPr>
              <p:cNvPicPr/>
              <p:nvPr/>
            </p:nvPicPr>
            <p:blipFill>
              <a:blip r:embed="rId29"/>
              <a:stretch>
                <a:fillRect/>
              </a:stretch>
            </p:blipFill>
            <p:spPr>
              <a:xfrm>
                <a:off x="4787553" y="5003763"/>
                <a:ext cx="259052" cy="28989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4A88BD9D-AB1A-C62A-D608-0CCFC3E99F6E}"/>
                  </a:ext>
                </a:extLst>
              </p14:cNvPr>
              <p14:cNvContentPartPr/>
              <p14:nvPr/>
            </p14:nvContentPartPr>
            <p14:xfrm>
              <a:off x="4741592" y="5063916"/>
              <a:ext cx="519353" cy="158439"/>
            </p14:xfrm>
          </p:contentPart>
        </mc:Choice>
        <mc:Fallback xmlns="">
          <p:pic>
            <p:nvPicPr>
              <p:cNvPr id="24" name="Ink 23">
                <a:extLst>
                  <a:ext uri="{FF2B5EF4-FFF2-40B4-BE49-F238E27FC236}">
                    <a16:creationId xmlns:a16="http://schemas.microsoft.com/office/drawing/2014/main" id="{4A88BD9D-AB1A-C62A-D608-0CCFC3E99F6E}"/>
                  </a:ext>
                </a:extLst>
              </p:cNvPr>
              <p:cNvPicPr/>
              <p:nvPr/>
            </p:nvPicPr>
            <p:blipFill>
              <a:blip r:embed="rId31"/>
              <a:stretch>
                <a:fillRect/>
              </a:stretch>
            </p:blipFill>
            <p:spPr>
              <a:xfrm>
                <a:off x="4687928" y="4955643"/>
                <a:ext cx="627041" cy="374623"/>
              </a:xfrm>
              <a:prstGeom prst="rect">
                <a:avLst/>
              </a:prstGeom>
            </p:spPr>
          </p:pic>
        </mc:Fallback>
      </mc:AlternateContent>
      <p:sp>
        <p:nvSpPr>
          <p:cNvPr id="13" name="TextBox 12">
            <a:extLst>
              <a:ext uri="{FF2B5EF4-FFF2-40B4-BE49-F238E27FC236}">
                <a16:creationId xmlns:a16="http://schemas.microsoft.com/office/drawing/2014/main" id="{0050E830-26F2-FF3D-1F60-5AD6BE272247}"/>
              </a:ext>
            </a:extLst>
          </p:cNvPr>
          <p:cNvSpPr txBox="1"/>
          <p:nvPr/>
        </p:nvSpPr>
        <p:spPr>
          <a:xfrm>
            <a:off x="2125911" y="3379242"/>
            <a:ext cx="4669536" cy="461665"/>
          </a:xfrm>
          <a:prstGeom prst="rect">
            <a:avLst/>
          </a:prstGeom>
          <a:noFill/>
        </p:spPr>
        <p:txBody>
          <a:bodyPr wrap="square">
            <a:spAutoFit/>
          </a:bodyPr>
          <a:lstStyle/>
          <a:p>
            <a:pPr algn="ctr"/>
            <a:r>
              <a:rPr lang="en-GB" sz="2400" dirty="0">
                <a:solidFill>
                  <a:srgbClr val="52166C"/>
                </a:solidFill>
                <a:latin typeface="Verdana" panose="020B0604030504040204" pitchFamily="34" charset="0"/>
                <a:ea typeface="Verdana" panose="020B0604030504040204" pitchFamily="34" charset="0"/>
                <a:cs typeface="Verdana" panose="020B0604030504040204" pitchFamily="34" charset="0"/>
              </a:rPr>
              <a:t>What </a:t>
            </a:r>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rPr>
              <a:t>affects</a:t>
            </a:r>
            <a:r>
              <a:rPr lang="en-GB" sz="2400" dirty="0">
                <a:solidFill>
                  <a:srgbClr val="52166C"/>
                </a:solidFill>
                <a:latin typeface="Verdana" panose="020B0604030504040204" pitchFamily="34" charset="0"/>
                <a:ea typeface="Verdana" panose="020B0604030504040204" pitchFamily="34" charset="0"/>
                <a:cs typeface="Verdana" panose="020B0604030504040204" pitchFamily="34" charset="0"/>
              </a:rPr>
              <a:t> them?</a:t>
            </a:r>
          </a:p>
        </p:txBody>
      </p:sp>
      <p:pic>
        <p:nvPicPr>
          <p:cNvPr id="30" name="Graphic 29" descr="Question Mark with solid fill">
            <a:extLst>
              <a:ext uri="{FF2B5EF4-FFF2-40B4-BE49-F238E27FC236}">
                <a16:creationId xmlns:a16="http://schemas.microsoft.com/office/drawing/2014/main" id="{61473F90-BC15-418A-FCA7-50F5A249025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080231" y="4105130"/>
            <a:ext cx="874832" cy="874832"/>
          </a:xfrm>
          <a:prstGeom prst="rect">
            <a:avLst/>
          </a:prstGeom>
        </p:spPr>
      </p:pic>
      <p:pic>
        <p:nvPicPr>
          <p:cNvPr id="31" name="Graphic 30" descr="Question Mark with solid fill">
            <a:extLst>
              <a:ext uri="{FF2B5EF4-FFF2-40B4-BE49-F238E27FC236}">
                <a16:creationId xmlns:a16="http://schemas.microsoft.com/office/drawing/2014/main" id="{94005155-5C45-9786-2E01-35952258E6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22" y="2561431"/>
            <a:ext cx="1735137" cy="1735137"/>
          </a:xfrm>
          <a:prstGeom prst="rect">
            <a:avLst/>
          </a:prstGeom>
        </p:spPr>
      </p:pic>
      <p:pic>
        <p:nvPicPr>
          <p:cNvPr id="32" name="Graphic 31" descr="Question Mark with solid fill">
            <a:extLst>
              <a:ext uri="{FF2B5EF4-FFF2-40B4-BE49-F238E27FC236}">
                <a16:creationId xmlns:a16="http://schemas.microsoft.com/office/drawing/2014/main" id="{3EBE89C2-A410-D32A-C701-0E65A8993F4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rot="10800000">
            <a:off x="6790785" y="3913744"/>
            <a:ext cx="1412768" cy="1412768"/>
          </a:xfrm>
          <a:prstGeom prst="rect">
            <a:avLst/>
          </a:prstGeom>
        </p:spPr>
      </p:pic>
      <p:pic>
        <p:nvPicPr>
          <p:cNvPr id="33" name="Graphic 32" descr="Question Mark with solid fill">
            <a:extLst>
              <a:ext uri="{FF2B5EF4-FFF2-40B4-BE49-F238E27FC236}">
                <a16:creationId xmlns:a16="http://schemas.microsoft.com/office/drawing/2014/main" id="{30628465-9FDE-BCE5-A242-A274D1145CE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7593005" y="3245890"/>
            <a:ext cx="874832" cy="874832"/>
          </a:xfrm>
          <a:prstGeom prst="rect">
            <a:avLst/>
          </a:prstGeom>
        </p:spPr>
      </p:pic>
      <p:pic>
        <p:nvPicPr>
          <p:cNvPr id="34" name="Graphic 33" descr="Question Mark with solid fill">
            <a:extLst>
              <a:ext uri="{FF2B5EF4-FFF2-40B4-BE49-F238E27FC236}">
                <a16:creationId xmlns:a16="http://schemas.microsoft.com/office/drawing/2014/main" id="{1022F09F-5826-23FC-6F3C-18A59573E2E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8082890" y="4113784"/>
            <a:ext cx="660468" cy="660468"/>
          </a:xfrm>
          <a:prstGeom prst="rect">
            <a:avLst/>
          </a:prstGeom>
        </p:spPr>
      </p:pic>
    </p:spTree>
    <p:extLst>
      <p:ext uri="{BB962C8B-B14F-4D97-AF65-F5344CB8AC3E}">
        <p14:creationId xmlns:p14="http://schemas.microsoft.com/office/powerpoint/2010/main" val="329034595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9561D187-0445-0DF1-0629-60BB6DF21277}"/>
                  </a:ext>
                </a:extLst>
              </p14:cNvPr>
              <p14:cNvContentPartPr/>
              <p14:nvPr/>
            </p14:nvContentPartPr>
            <p14:xfrm>
              <a:off x="275850" y="3084408"/>
              <a:ext cx="4342680" cy="2791440"/>
            </p14:xfrm>
          </p:contentPart>
        </mc:Choice>
        <mc:Fallback xmlns="">
          <p:pic>
            <p:nvPicPr>
              <p:cNvPr id="11" name="Ink 10">
                <a:extLst>
                  <a:ext uri="{FF2B5EF4-FFF2-40B4-BE49-F238E27FC236}">
                    <a16:creationId xmlns:a16="http://schemas.microsoft.com/office/drawing/2014/main" id="{9561D187-0445-0DF1-0629-60BB6DF21277}"/>
                  </a:ext>
                </a:extLst>
              </p:cNvPr>
              <p:cNvPicPr/>
              <p:nvPr/>
            </p:nvPicPr>
            <p:blipFill>
              <a:blip r:embed="rId4"/>
              <a:stretch>
                <a:fillRect/>
              </a:stretch>
            </p:blipFill>
            <p:spPr>
              <a:xfrm>
                <a:off x="185850" y="2904408"/>
                <a:ext cx="4522320" cy="315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5A6D661C-8A31-B98D-2D19-602629FD9066}"/>
                  </a:ext>
                </a:extLst>
              </p14:cNvPr>
              <p14:cNvContentPartPr/>
              <p14:nvPr/>
            </p14:nvContentPartPr>
            <p14:xfrm>
              <a:off x="275850" y="1615515"/>
              <a:ext cx="4147560" cy="1015560"/>
            </p14:xfrm>
          </p:contentPart>
        </mc:Choice>
        <mc:Fallback xmlns="">
          <p:pic>
            <p:nvPicPr>
              <p:cNvPr id="3" name="Ink 2">
                <a:extLst>
                  <a:ext uri="{FF2B5EF4-FFF2-40B4-BE49-F238E27FC236}">
                    <a16:creationId xmlns:a16="http://schemas.microsoft.com/office/drawing/2014/main" id="{5A6D661C-8A31-B98D-2D19-602629FD9066}"/>
                  </a:ext>
                </a:extLst>
              </p:cNvPr>
              <p:cNvPicPr/>
              <p:nvPr/>
            </p:nvPicPr>
            <p:blipFill>
              <a:blip r:embed="rId6"/>
              <a:stretch>
                <a:fillRect/>
              </a:stretch>
            </p:blipFill>
            <p:spPr>
              <a:xfrm>
                <a:off x="221850" y="1507515"/>
                <a:ext cx="4255200" cy="1231200"/>
              </a:xfrm>
              <a:prstGeom prst="rect">
                <a:avLst/>
              </a:prstGeom>
            </p:spPr>
          </p:pic>
        </mc:Fallback>
      </mc:AlternateContent>
      <p:pic>
        <p:nvPicPr>
          <p:cNvPr id="6" name="Picture 5" descr="A close up of a logo&#10;&#10;Description automatically generated">
            <a:extLst>
              <a:ext uri="{FF2B5EF4-FFF2-40B4-BE49-F238E27FC236}">
                <a16:creationId xmlns:a16="http://schemas.microsoft.com/office/drawing/2014/main" id="{6E17113F-47B5-E844-B611-03497CACA904}"/>
              </a:ext>
            </a:extLst>
          </p:cNvPr>
          <p:cNvPicPr>
            <a:picLocks noChangeAspect="1"/>
          </p:cNvPicPr>
          <p:nvPr/>
        </p:nvPicPr>
        <p:blipFill>
          <a:blip r:embed="rId7"/>
          <a:stretch>
            <a:fillRect/>
          </a:stretch>
        </p:blipFill>
        <p:spPr>
          <a:xfrm>
            <a:off x="353539" y="281940"/>
            <a:ext cx="5245100" cy="876300"/>
          </a:xfrm>
          <a:prstGeom prst="rect">
            <a:avLst/>
          </a:prstGeom>
        </p:spPr>
      </p:pic>
      <p:sp>
        <p:nvSpPr>
          <p:cNvPr id="7" name="TextBox 6">
            <a:extLst>
              <a:ext uri="{FF2B5EF4-FFF2-40B4-BE49-F238E27FC236}">
                <a16:creationId xmlns:a16="http://schemas.microsoft.com/office/drawing/2014/main" id="{CB03F578-DF2F-7743-84D7-E33EC71EAB40}"/>
              </a:ext>
            </a:extLst>
          </p:cNvPr>
          <p:cNvSpPr txBox="1"/>
          <p:nvPr/>
        </p:nvSpPr>
        <p:spPr>
          <a:xfrm>
            <a:off x="912778" y="1879165"/>
            <a:ext cx="8413271" cy="461665"/>
          </a:xfrm>
          <a:prstGeom prst="rect">
            <a:avLst/>
          </a:prstGeom>
          <a:noFill/>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hat is a </a:t>
            </a:r>
            <a:r>
              <a:rPr lang="en-GB" sz="2400" b="1" dirty="0">
                <a:solidFill>
                  <a:srgbClr val="623669"/>
                </a:solidFill>
                <a:latin typeface="Verdana" panose="020B0604030504040204" pitchFamily="34" charset="0"/>
                <a:ea typeface="Verdana" panose="020B0604030504040204" pitchFamily="34" charset="0"/>
                <a:cs typeface="Verdana" panose="020B0604030504040204" pitchFamily="34" charset="0"/>
              </a:rPr>
              <a:t>sibling?</a:t>
            </a: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 picture containing object&#10;&#10;Description automatically generated">
            <a:extLst>
              <a:ext uri="{FF2B5EF4-FFF2-40B4-BE49-F238E27FC236}">
                <a16:creationId xmlns:a16="http://schemas.microsoft.com/office/drawing/2014/main" id="{E5983845-239E-A240-BD37-B78AE7DB927C}"/>
              </a:ext>
            </a:extLst>
          </p:cNvPr>
          <p:cNvPicPr>
            <a:picLocks noChangeAspect="1"/>
          </p:cNvPicPr>
          <p:nvPr/>
        </p:nvPicPr>
        <p:blipFill>
          <a:blip r:embed="rId8"/>
          <a:stretch>
            <a:fillRect/>
          </a:stretch>
        </p:blipFill>
        <p:spPr>
          <a:xfrm>
            <a:off x="-148590" y="6329181"/>
            <a:ext cx="9144000" cy="544433"/>
          </a:xfrm>
          <a:prstGeom prst="rect">
            <a:avLst/>
          </a:prstGeom>
        </p:spPr>
      </p:pic>
      <p:sp>
        <p:nvSpPr>
          <p:cNvPr id="5" name="TextBox 4">
            <a:extLst>
              <a:ext uri="{FF2B5EF4-FFF2-40B4-BE49-F238E27FC236}">
                <a16:creationId xmlns:a16="http://schemas.microsoft.com/office/drawing/2014/main" id="{292AF55A-FE7A-8006-849E-A0938D79CB40}"/>
              </a:ext>
            </a:extLst>
          </p:cNvPr>
          <p:cNvSpPr txBox="1"/>
          <p:nvPr/>
        </p:nvSpPr>
        <p:spPr>
          <a:xfrm>
            <a:off x="598436" y="3088350"/>
            <a:ext cx="4020094" cy="2664704"/>
          </a:xfrm>
          <a:prstGeom prst="rect">
            <a:avLst/>
          </a:prstGeom>
          <a:noFill/>
        </p:spPr>
        <p:txBody>
          <a:bodyPr wrap="square">
            <a:spAutoFit/>
          </a:bodyPr>
          <a:lstStyle/>
          <a:p>
            <a:pPr>
              <a:lnSpc>
                <a:spcPct val="150000"/>
              </a:lnSpc>
            </a:pPr>
            <a:r>
              <a:rPr lang="en-GB" sz="19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A </a:t>
            </a:r>
            <a:r>
              <a:rPr lang="en-GB" sz="1900" b="1"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sibling</a:t>
            </a:r>
            <a:r>
              <a:rPr lang="en-GB" sz="19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 is someone who has a </a:t>
            </a:r>
            <a:r>
              <a:rPr lang="en-GB" sz="1900" b="1"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brother or sister </a:t>
            </a:r>
            <a:r>
              <a:rPr lang="en-GB" sz="19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who </a:t>
            </a:r>
            <a:r>
              <a:rPr lang="en-GB" sz="1900" b="1"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is disabled</a:t>
            </a:r>
            <a:r>
              <a:rPr lang="en-GB" sz="19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 has </a:t>
            </a:r>
            <a:r>
              <a:rPr lang="en-GB" sz="1900" b="1"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special educational needs </a:t>
            </a:r>
            <a:r>
              <a:rPr lang="en-GB" sz="19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or a serious </a:t>
            </a:r>
            <a:r>
              <a:rPr lang="en-GB" sz="1900" b="1"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long-term health condition</a:t>
            </a:r>
            <a:r>
              <a:rPr lang="en-GB" sz="19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a:t>
            </a:r>
          </a:p>
        </p:txBody>
      </p:sp>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C26EB3C9-8972-2C7F-9F4D-0033E89AFD04}"/>
                  </a:ext>
                </a:extLst>
              </p14:cNvPr>
              <p14:cNvContentPartPr/>
              <p14:nvPr/>
            </p14:nvContentPartPr>
            <p14:xfrm>
              <a:off x="806527" y="3387028"/>
              <a:ext cx="3040920" cy="1179720"/>
            </p14:xfrm>
          </p:contentPart>
        </mc:Choice>
        <mc:Fallback xmlns="">
          <p:pic>
            <p:nvPicPr>
              <p:cNvPr id="8" name="Ink 7">
                <a:extLst>
                  <a:ext uri="{FF2B5EF4-FFF2-40B4-BE49-F238E27FC236}">
                    <a16:creationId xmlns:a16="http://schemas.microsoft.com/office/drawing/2014/main" id="{C26EB3C9-8972-2C7F-9F4D-0033E89AFD04}"/>
                  </a:ext>
                </a:extLst>
              </p:cNvPr>
              <p:cNvPicPr/>
              <p:nvPr/>
            </p:nvPicPr>
            <p:blipFill>
              <a:blip r:embed="rId10"/>
              <a:stretch>
                <a:fillRect/>
              </a:stretch>
            </p:blipFill>
            <p:spPr>
              <a:xfrm>
                <a:off x="716527" y="3207028"/>
                <a:ext cx="3220560" cy="1539360"/>
              </a:xfrm>
              <a:prstGeom prst="rect">
                <a:avLst/>
              </a:prstGeom>
            </p:spPr>
          </p:pic>
        </mc:Fallback>
      </mc:AlternateContent>
      <p:sp>
        <p:nvSpPr>
          <p:cNvPr id="12" name="Oval 11">
            <a:extLst>
              <a:ext uri="{FF2B5EF4-FFF2-40B4-BE49-F238E27FC236}">
                <a16:creationId xmlns:a16="http://schemas.microsoft.com/office/drawing/2014/main" id="{3F7280BC-B6F5-3263-B0F1-5E6445AFE3C2}"/>
              </a:ext>
            </a:extLst>
          </p:cNvPr>
          <p:cNvSpPr/>
          <p:nvPr/>
        </p:nvSpPr>
        <p:spPr>
          <a:xfrm>
            <a:off x="5199755" y="3001493"/>
            <a:ext cx="384880" cy="37869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3" name="Oval 12">
            <a:extLst>
              <a:ext uri="{FF2B5EF4-FFF2-40B4-BE49-F238E27FC236}">
                <a16:creationId xmlns:a16="http://schemas.microsoft.com/office/drawing/2014/main" id="{6FF1089E-D716-0F24-63B0-3DAD90D3E94A}"/>
              </a:ext>
            </a:extLst>
          </p:cNvPr>
          <p:cNvSpPr/>
          <p:nvPr/>
        </p:nvSpPr>
        <p:spPr>
          <a:xfrm>
            <a:off x="5196829" y="3868002"/>
            <a:ext cx="384880" cy="37869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4" name="Oval 13">
            <a:extLst>
              <a:ext uri="{FF2B5EF4-FFF2-40B4-BE49-F238E27FC236}">
                <a16:creationId xmlns:a16="http://schemas.microsoft.com/office/drawing/2014/main" id="{4F9541EF-C7C2-6FC8-3359-A66C31B0BAF4}"/>
              </a:ext>
            </a:extLst>
          </p:cNvPr>
          <p:cNvSpPr/>
          <p:nvPr/>
        </p:nvSpPr>
        <p:spPr>
          <a:xfrm>
            <a:off x="5199755" y="4738552"/>
            <a:ext cx="384880" cy="37869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6" name="TextBox 15">
            <a:extLst>
              <a:ext uri="{FF2B5EF4-FFF2-40B4-BE49-F238E27FC236}">
                <a16:creationId xmlns:a16="http://schemas.microsoft.com/office/drawing/2014/main" id="{17C7F4AC-084C-5A5A-F6A1-5586754C9748}"/>
              </a:ext>
            </a:extLst>
          </p:cNvPr>
          <p:cNvSpPr txBox="1"/>
          <p:nvPr/>
        </p:nvSpPr>
        <p:spPr>
          <a:xfrm>
            <a:off x="5790835" y="2819054"/>
            <a:ext cx="2138923" cy="571631"/>
          </a:xfrm>
          <a:prstGeom prst="rect">
            <a:avLst/>
          </a:prstGeom>
          <a:noFill/>
        </p:spPr>
        <p:txBody>
          <a:bodyPr wrap="square">
            <a:spAutoFit/>
          </a:bodyPr>
          <a:lstStyle/>
          <a:p>
            <a:pPr>
              <a:lnSpc>
                <a:spcPct val="150000"/>
              </a:lnSpc>
            </a:pPr>
            <a:r>
              <a:rPr lang="en-GB" sz="2400" b="1" dirty="0">
                <a:solidFill>
                  <a:srgbClr val="52166C"/>
                </a:solidFill>
                <a:latin typeface="Verdana" panose="020B0604030504040204" pitchFamily="34" charset="0"/>
                <a:ea typeface="Verdana" panose="020B0604030504040204" pitchFamily="34" charset="0"/>
                <a:cs typeface="Times New Roman" panose="02020603050405020304" pitchFamily="18" charset="0"/>
              </a:rPr>
              <a:t>Autism</a:t>
            </a:r>
          </a:p>
        </p:txBody>
      </p:sp>
      <p:sp>
        <p:nvSpPr>
          <p:cNvPr id="17" name="TextBox 16">
            <a:extLst>
              <a:ext uri="{FF2B5EF4-FFF2-40B4-BE49-F238E27FC236}">
                <a16:creationId xmlns:a16="http://schemas.microsoft.com/office/drawing/2014/main" id="{BD7014E9-67F4-3595-1D65-33B18D66A2CE}"/>
              </a:ext>
            </a:extLst>
          </p:cNvPr>
          <p:cNvSpPr txBox="1"/>
          <p:nvPr/>
        </p:nvSpPr>
        <p:spPr>
          <a:xfrm>
            <a:off x="5790835" y="3675069"/>
            <a:ext cx="2529708" cy="571631"/>
          </a:xfrm>
          <a:prstGeom prst="rect">
            <a:avLst/>
          </a:prstGeom>
          <a:noFill/>
        </p:spPr>
        <p:txBody>
          <a:bodyPr wrap="square">
            <a:spAutoFit/>
          </a:bodyPr>
          <a:lstStyle/>
          <a:p>
            <a:pPr>
              <a:lnSpc>
                <a:spcPct val="150000"/>
              </a:lnSpc>
            </a:pPr>
            <a:r>
              <a:rPr lang="en-GB" sz="2400" b="1" dirty="0">
                <a:solidFill>
                  <a:srgbClr val="52166C"/>
                </a:solidFill>
                <a:latin typeface="Verdana" panose="020B0604030504040204" pitchFamily="34" charset="0"/>
                <a:ea typeface="Verdana" panose="020B0604030504040204" pitchFamily="34" charset="0"/>
                <a:cs typeface="Times New Roman" panose="02020603050405020304" pitchFamily="18" charset="0"/>
              </a:rPr>
              <a:t>ADHD</a:t>
            </a:r>
          </a:p>
        </p:txBody>
      </p:sp>
      <p:sp>
        <p:nvSpPr>
          <p:cNvPr id="18" name="TextBox 17">
            <a:extLst>
              <a:ext uri="{FF2B5EF4-FFF2-40B4-BE49-F238E27FC236}">
                <a16:creationId xmlns:a16="http://schemas.microsoft.com/office/drawing/2014/main" id="{6EBE5AB0-7C8C-23E6-EE69-82A04E90B52B}"/>
              </a:ext>
            </a:extLst>
          </p:cNvPr>
          <p:cNvSpPr txBox="1"/>
          <p:nvPr/>
        </p:nvSpPr>
        <p:spPr>
          <a:xfrm>
            <a:off x="5790835" y="4592127"/>
            <a:ext cx="2931501" cy="571631"/>
          </a:xfrm>
          <a:prstGeom prst="rect">
            <a:avLst/>
          </a:prstGeom>
          <a:noFill/>
        </p:spPr>
        <p:txBody>
          <a:bodyPr wrap="square">
            <a:spAutoFit/>
          </a:bodyPr>
          <a:lstStyle/>
          <a:p>
            <a:pPr>
              <a:lnSpc>
                <a:spcPct val="150000"/>
              </a:lnSpc>
            </a:pPr>
            <a:r>
              <a:rPr lang="en-GB" sz="2400" b="1" dirty="0">
                <a:solidFill>
                  <a:srgbClr val="52166C"/>
                </a:solidFill>
                <a:latin typeface="Verdana" panose="020B0604030504040204" pitchFamily="34" charset="0"/>
                <a:ea typeface="Verdana" panose="020B0604030504040204" pitchFamily="34" charset="0"/>
                <a:cs typeface="Times New Roman" panose="02020603050405020304" pitchFamily="18" charset="0"/>
              </a:rPr>
              <a:t>Cerebral Palsy</a:t>
            </a:r>
          </a:p>
        </p:txBody>
      </p:sp>
      <p:sp>
        <p:nvSpPr>
          <p:cNvPr id="19" name="TextBox 18">
            <a:extLst>
              <a:ext uri="{FF2B5EF4-FFF2-40B4-BE49-F238E27FC236}">
                <a16:creationId xmlns:a16="http://schemas.microsoft.com/office/drawing/2014/main" id="{31E6F38E-2D2D-AE61-F5C8-B98ED52BD4EE}"/>
              </a:ext>
            </a:extLst>
          </p:cNvPr>
          <p:cNvSpPr txBox="1"/>
          <p:nvPr/>
        </p:nvSpPr>
        <p:spPr>
          <a:xfrm>
            <a:off x="5060338" y="1884966"/>
            <a:ext cx="3583500" cy="707886"/>
          </a:xfrm>
          <a:prstGeom prst="rect">
            <a:avLst/>
          </a:prstGeom>
          <a:noFill/>
        </p:spPr>
        <p:txBody>
          <a:bodyPr wrap="square">
            <a:spAutoFit/>
          </a:bodyPr>
          <a:lstStyle/>
          <a:p>
            <a:r>
              <a:rPr lang="en-GB" sz="2000" dirty="0">
                <a:solidFill>
                  <a:srgbClr val="52166C"/>
                </a:solidFill>
                <a:latin typeface="Verdana" panose="020B0604030504040204" pitchFamily="34" charset="0"/>
                <a:ea typeface="Verdana" panose="020B0604030504040204" pitchFamily="34" charset="0"/>
                <a:cs typeface="Times New Roman" panose="02020603050405020304" pitchFamily="18" charset="0"/>
              </a:rPr>
              <a:t>Their brother or sister may have:</a:t>
            </a:r>
          </a:p>
        </p:txBody>
      </p:sp>
    </p:spTree>
    <p:extLst>
      <p:ext uri="{BB962C8B-B14F-4D97-AF65-F5344CB8AC3E}">
        <p14:creationId xmlns:p14="http://schemas.microsoft.com/office/powerpoint/2010/main" val="220931400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40855AB5-B852-6188-7C6B-65DE7ED3F244}"/>
                  </a:ext>
                </a:extLst>
              </p14:cNvPr>
              <p14:cNvContentPartPr/>
              <p14:nvPr/>
            </p14:nvContentPartPr>
            <p14:xfrm>
              <a:off x="451945" y="1506954"/>
              <a:ext cx="3576224" cy="1099543"/>
            </p14:xfrm>
          </p:contentPart>
        </mc:Choice>
        <mc:Fallback xmlns="">
          <p:pic>
            <p:nvPicPr>
              <p:cNvPr id="11" name="Ink 10">
                <a:extLst>
                  <a:ext uri="{FF2B5EF4-FFF2-40B4-BE49-F238E27FC236}">
                    <a16:creationId xmlns:a16="http://schemas.microsoft.com/office/drawing/2014/main" id="{40855AB5-B852-6188-7C6B-65DE7ED3F244}"/>
                  </a:ext>
                </a:extLst>
              </p:cNvPr>
              <p:cNvPicPr/>
              <p:nvPr/>
            </p:nvPicPr>
            <p:blipFill>
              <a:blip r:embed="rId4"/>
              <a:stretch>
                <a:fillRect/>
              </a:stretch>
            </p:blipFill>
            <p:spPr>
              <a:xfrm>
                <a:off x="397945" y="1398944"/>
                <a:ext cx="3683864" cy="131520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7AECD009-D3F3-A754-849B-511C6159A90D}"/>
                  </a:ext>
                </a:extLst>
              </p14:cNvPr>
              <p14:cNvContentPartPr/>
              <p14:nvPr/>
            </p14:nvContentPartPr>
            <p14:xfrm>
              <a:off x="4873435" y="1527927"/>
              <a:ext cx="3568175" cy="3219833"/>
            </p14:xfrm>
          </p:contentPart>
        </mc:Choice>
        <mc:Fallback xmlns="">
          <p:pic>
            <p:nvPicPr>
              <p:cNvPr id="9" name="Ink 8">
                <a:extLst>
                  <a:ext uri="{FF2B5EF4-FFF2-40B4-BE49-F238E27FC236}">
                    <a16:creationId xmlns:a16="http://schemas.microsoft.com/office/drawing/2014/main" id="{7AECD009-D3F3-A754-849B-511C6159A90D}"/>
                  </a:ext>
                </a:extLst>
              </p:cNvPr>
              <p:cNvPicPr/>
              <p:nvPr/>
            </p:nvPicPr>
            <p:blipFill>
              <a:blip r:embed="rId6"/>
              <a:stretch>
                <a:fillRect/>
              </a:stretch>
            </p:blipFill>
            <p:spPr>
              <a:xfrm>
                <a:off x="4783439" y="1347927"/>
                <a:ext cx="3747808" cy="3579472"/>
              </a:xfrm>
              <a:prstGeom prst="rect">
                <a:avLst/>
              </a:prstGeom>
            </p:spPr>
          </p:pic>
        </mc:Fallback>
      </mc:AlternateContent>
      <p:pic>
        <p:nvPicPr>
          <p:cNvPr id="6" name="Picture 5" descr="A close up of a logo&#10;&#10;Description automatically generated">
            <a:extLst>
              <a:ext uri="{FF2B5EF4-FFF2-40B4-BE49-F238E27FC236}">
                <a16:creationId xmlns:a16="http://schemas.microsoft.com/office/drawing/2014/main" id="{6E17113F-47B5-E844-B611-03497CACA904}"/>
              </a:ext>
            </a:extLst>
          </p:cNvPr>
          <p:cNvPicPr>
            <a:picLocks noChangeAspect="1"/>
          </p:cNvPicPr>
          <p:nvPr/>
        </p:nvPicPr>
        <p:blipFill>
          <a:blip r:embed="rId7"/>
          <a:stretch>
            <a:fillRect/>
          </a:stretch>
        </p:blipFill>
        <p:spPr>
          <a:xfrm>
            <a:off x="353539" y="281940"/>
            <a:ext cx="5245100" cy="876300"/>
          </a:xfrm>
          <a:prstGeom prst="rect">
            <a:avLst/>
          </a:prstGeom>
        </p:spPr>
      </p:pic>
      <p:sp>
        <p:nvSpPr>
          <p:cNvPr id="7" name="TextBox 6">
            <a:extLst>
              <a:ext uri="{FF2B5EF4-FFF2-40B4-BE49-F238E27FC236}">
                <a16:creationId xmlns:a16="http://schemas.microsoft.com/office/drawing/2014/main" id="{CB03F578-DF2F-7743-84D7-E33EC71EAB40}"/>
              </a:ext>
            </a:extLst>
          </p:cNvPr>
          <p:cNvSpPr txBox="1"/>
          <p:nvPr/>
        </p:nvSpPr>
        <p:spPr>
          <a:xfrm>
            <a:off x="694341" y="1641226"/>
            <a:ext cx="3576224" cy="830997"/>
          </a:xfrm>
          <a:prstGeom prst="rect">
            <a:avLst/>
          </a:prstGeom>
          <a:noFill/>
        </p:spPr>
        <p:txBody>
          <a:bodyPr wrap="square" rtlCol="0">
            <a:spAutoFit/>
          </a:bodyPr>
          <a:lstStyle/>
          <a:p>
            <a:r>
              <a:rPr lang="en-US" sz="2400" dirty="0">
                <a:solidFill>
                  <a:srgbClr val="52166C"/>
                </a:solidFill>
                <a:latin typeface="Verdana" panose="020B0604030504040204" pitchFamily="34" charset="0"/>
                <a:ea typeface="Verdana" panose="020B0604030504040204" pitchFamily="34" charset="0"/>
                <a:cs typeface="Verdana" panose="020B0604030504040204" pitchFamily="34" charset="0"/>
              </a:rPr>
              <a:t>H</a:t>
            </a:r>
            <a:r>
              <a:rPr lang="en-GB" sz="2400" dirty="0">
                <a:solidFill>
                  <a:srgbClr val="52166C"/>
                </a:solidFill>
                <a:latin typeface="Verdana" panose="020B0604030504040204" pitchFamily="34" charset="0"/>
                <a:ea typeface="Verdana" panose="020B0604030504040204" pitchFamily="34" charset="0"/>
                <a:cs typeface="Verdana" panose="020B0604030504040204" pitchFamily="34" charset="0"/>
              </a:rPr>
              <a:t>ow many </a:t>
            </a:r>
            <a:r>
              <a:rPr lang="en-GB" sz="2400" b="1" dirty="0">
                <a:solidFill>
                  <a:srgbClr val="52166C"/>
                </a:solidFill>
                <a:latin typeface="Verdana" panose="020B0604030504040204" pitchFamily="34" charset="0"/>
                <a:ea typeface="Verdana" panose="020B0604030504040204" pitchFamily="34" charset="0"/>
                <a:cs typeface="Verdana" panose="020B0604030504040204" pitchFamily="34" charset="0"/>
              </a:rPr>
              <a:t>siblings</a:t>
            </a:r>
            <a:r>
              <a:rPr lang="en-GB" sz="2400" dirty="0">
                <a:solidFill>
                  <a:srgbClr val="52166C"/>
                </a:solidFill>
                <a:latin typeface="Verdana" panose="020B0604030504040204" pitchFamily="34" charset="0"/>
                <a:ea typeface="Verdana" panose="020B0604030504040204" pitchFamily="34" charset="0"/>
                <a:cs typeface="Verdana" panose="020B0604030504040204" pitchFamily="34" charset="0"/>
              </a:rPr>
              <a:t> are there?</a:t>
            </a: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 picture containing object&#10;&#10;Description automatically generated">
            <a:extLst>
              <a:ext uri="{FF2B5EF4-FFF2-40B4-BE49-F238E27FC236}">
                <a16:creationId xmlns:a16="http://schemas.microsoft.com/office/drawing/2014/main" id="{E5983845-239E-A240-BD37-B78AE7DB927C}"/>
              </a:ext>
            </a:extLst>
          </p:cNvPr>
          <p:cNvPicPr>
            <a:picLocks noChangeAspect="1"/>
          </p:cNvPicPr>
          <p:nvPr/>
        </p:nvPicPr>
        <p:blipFill>
          <a:blip r:embed="rId8"/>
          <a:stretch>
            <a:fillRect/>
          </a:stretch>
        </p:blipFill>
        <p:spPr>
          <a:xfrm>
            <a:off x="-148590" y="6329181"/>
            <a:ext cx="9144000" cy="544433"/>
          </a:xfrm>
          <a:prstGeom prst="rect">
            <a:avLst/>
          </a:prstGeom>
        </p:spPr>
      </p:pic>
      <p:pic>
        <p:nvPicPr>
          <p:cNvPr id="3" name="Picture 2">
            <a:extLst>
              <a:ext uri="{FF2B5EF4-FFF2-40B4-BE49-F238E27FC236}">
                <a16:creationId xmlns:a16="http://schemas.microsoft.com/office/drawing/2014/main" id="{515801B6-DA9E-8C81-6FAD-E7A97DADE6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0739" y="1736772"/>
            <a:ext cx="2815280" cy="27128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6C7444BC-CF4D-0D62-FD27-B010A18EA7D1}"/>
              </a:ext>
            </a:extLst>
          </p:cNvPr>
          <p:cNvSpPr/>
          <p:nvPr/>
        </p:nvSpPr>
        <p:spPr>
          <a:xfrm>
            <a:off x="501901" y="3365012"/>
            <a:ext cx="384880" cy="378698"/>
          </a:xfrm>
          <a:prstGeom prst="ellipse">
            <a:avLst/>
          </a:prstGeom>
          <a:solidFill>
            <a:srgbClr val="F2AD4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5" name="TextBox 14">
            <a:extLst>
              <a:ext uri="{FF2B5EF4-FFF2-40B4-BE49-F238E27FC236}">
                <a16:creationId xmlns:a16="http://schemas.microsoft.com/office/drawing/2014/main" id="{007FDB6B-96A7-2A10-DEF9-3A5CE41AA558}"/>
              </a:ext>
            </a:extLst>
          </p:cNvPr>
          <p:cNvSpPr txBox="1"/>
          <p:nvPr/>
        </p:nvSpPr>
        <p:spPr>
          <a:xfrm>
            <a:off x="1122929" y="2897546"/>
            <a:ext cx="3077456" cy="1415772"/>
          </a:xfrm>
          <a:prstGeom prst="rect">
            <a:avLst/>
          </a:prstGeom>
          <a:noFill/>
        </p:spPr>
        <p:txBody>
          <a:bodyPr wrap="square">
            <a:spAutoFit/>
          </a:bodyPr>
          <a:lstStyle/>
          <a:p>
            <a:pPr>
              <a:defRPr/>
            </a:pPr>
            <a:r>
              <a:rPr lang="en-US" dirty="0">
                <a:solidFill>
                  <a:srgbClr val="52166C"/>
                </a:solidFill>
                <a:latin typeface="Verdana"/>
              </a:rPr>
              <a:t>There are at least </a:t>
            </a:r>
            <a:r>
              <a:rPr lang="en-US" sz="3200" b="1" dirty="0">
                <a:solidFill>
                  <a:srgbClr val="52166C"/>
                </a:solidFill>
                <a:latin typeface="Verdana"/>
              </a:rPr>
              <a:t>708,900</a:t>
            </a:r>
            <a:r>
              <a:rPr lang="en-US" b="1" dirty="0">
                <a:solidFill>
                  <a:srgbClr val="52166C"/>
                </a:solidFill>
                <a:latin typeface="Verdana"/>
              </a:rPr>
              <a:t> </a:t>
            </a:r>
          </a:p>
          <a:p>
            <a:pPr>
              <a:defRPr/>
            </a:pPr>
            <a:r>
              <a:rPr lang="en-US" dirty="0">
                <a:solidFill>
                  <a:srgbClr val="52166C"/>
                </a:solidFill>
                <a:latin typeface="Verdana"/>
              </a:rPr>
              <a:t>young siblings </a:t>
            </a:r>
            <a:r>
              <a:rPr lang="en-US" b="1" dirty="0">
                <a:solidFill>
                  <a:srgbClr val="52166C"/>
                </a:solidFill>
                <a:latin typeface="Verdana"/>
              </a:rPr>
              <a:t>just</a:t>
            </a:r>
            <a:r>
              <a:rPr lang="en-US" dirty="0">
                <a:solidFill>
                  <a:srgbClr val="52166C"/>
                </a:solidFill>
                <a:latin typeface="Verdana"/>
              </a:rPr>
              <a:t> in </a:t>
            </a:r>
          </a:p>
          <a:p>
            <a:pPr>
              <a:defRPr/>
            </a:pPr>
            <a:r>
              <a:rPr lang="en-US" dirty="0">
                <a:solidFill>
                  <a:srgbClr val="52166C"/>
                </a:solidFill>
                <a:latin typeface="Verdana"/>
              </a:rPr>
              <a:t>the UK!</a:t>
            </a:r>
          </a:p>
        </p:txBody>
      </p:sp>
      <p:sp>
        <p:nvSpPr>
          <p:cNvPr id="16" name="Oval 15">
            <a:extLst>
              <a:ext uri="{FF2B5EF4-FFF2-40B4-BE49-F238E27FC236}">
                <a16:creationId xmlns:a16="http://schemas.microsoft.com/office/drawing/2014/main" id="{A8A59DA5-7050-BB5C-22E3-ADCE04299669}"/>
              </a:ext>
            </a:extLst>
          </p:cNvPr>
          <p:cNvSpPr/>
          <p:nvPr/>
        </p:nvSpPr>
        <p:spPr>
          <a:xfrm>
            <a:off x="523379" y="4940981"/>
            <a:ext cx="384880" cy="378698"/>
          </a:xfrm>
          <a:prstGeom prst="ellipse">
            <a:avLst/>
          </a:prstGeom>
          <a:solidFill>
            <a:srgbClr val="F2AD4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7" name="Oval 16">
            <a:extLst>
              <a:ext uri="{FF2B5EF4-FFF2-40B4-BE49-F238E27FC236}">
                <a16:creationId xmlns:a16="http://schemas.microsoft.com/office/drawing/2014/main" id="{10436B21-0B28-5F33-86B3-8DA4714BB152}"/>
              </a:ext>
            </a:extLst>
          </p:cNvPr>
          <p:cNvSpPr/>
          <p:nvPr/>
        </p:nvSpPr>
        <p:spPr>
          <a:xfrm>
            <a:off x="4543565" y="5400205"/>
            <a:ext cx="384880" cy="378698"/>
          </a:xfrm>
          <a:prstGeom prst="ellipse">
            <a:avLst/>
          </a:prstGeom>
          <a:solidFill>
            <a:srgbClr val="F2AD4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9" name="TextBox 18">
            <a:extLst>
              <a:ext uri="{FF2B5EF4-FFF2-40B4-BE49-F238E27FC236}">
                <a16:creationId xmlns:a16="http://schemas.microsoft.com/office/drawing/2014/main" id="{B1BB5CFF-B084-9D98-A1F1-CED7751F59EB}"/>
              </a:ext>
            </a:extLst>
          </p:cNvPr>
          <p:cNvSpPr txBox="1"/>
          <p:nvPr/>
        </p:nvSpPr>
        <p:spPr>
          <a:xfrm>
            <a:off x="1122929" y="4313318"/>
            <a:ext cx="3142583" cy="1200329"/>
          </a:xfrm>
          <a:prstGeom prst="rect">
            <a:avLst/>
          </a:prstGeom>
          <a:noFill/>
        </p:spPr>
        <p:txBody>
          <a:bodyPr wrap="square">
            <a:spAutoFit/>
          </a:bodyPr>
          <a:lstStyle/>
          <a:p>
            <a:pPr marL="285750" indent="-285750">
              <a:buFont typeface="Arial" panose="020B0604020202020204" pitchFamily="34" charset="0"/>
              <a:buChar char="•"/>
              <a:defRPr/>
            </a:pPr>
            <a:endParaRPr lang="en-US" dirty="0">
              <a:solidFill>
                <a:srgbClr val="52166C"/>
              </a:solidFill>
              <a:latin typeface="Verdana"/>
            </a:endParaRPr>
          </a:p>
          <a:p>
            <a:pPr>
              <a:defRPr/>
            </a:pPr>
            <a:r>
              <a:rPr lang="en-US" dirty="0">
                <a:solidFill>
                  <a:srgbClr val="52166C"/>
                </a:solidFill>
                <a:latin typeface="Verdana"/>
              </a:rPr>
              <a:t>In an average secondary school, that’s at least </a:t>
            </a:r>
          </a:p>
          <a:p>
            <a:pPr>
              <a:defRPr/>
            </a:pPr>
            <a:r>
              <a:rPr lang="en-US" b="1" dirty="0">
                <a:solidFill>
                  <a:srgbClr val="52166C"/>
                </a:solidFill>
                <a:latin typeface="Verdana"/>
              </a:rPr>
              <a:t>2 per classroom!</a:t>
            </a:r>
          </a:p>
        </p:txBody>
      </p:sp>
      <p:sp>
        <p:nvSpPr>
          <p:cNvPr id="21" name="TextBox 20">
            <a:extLst>
              <a:ext uri="{FF2B5EF4-FFF2-40B4-BE49-F238E27FC236}">
                <a16:creationId xmlns:a16="http://schemas.microsoft.com/office/drawing/2014/main" id="{FF504254-166D-0010-F566-179E683E8ACD}"/>
              </a:ext>
            </a:extLst>
          </p:cNvPr>
          <p:cNvSpPr txBox="1"/>
          <p:nvPr/>
        </p:nvSpPr>
        <p:spPr>
          <a:xfrm>
            <a:off x="5201446" y="5319680"/>
            <a:ext cx="3142583" cy="648302"/>
          </a:xfrm>
          <a:prstGeom prst="rect">
            <a:avLst/>
          </a:prstGeom>
          <a:noFill/>
        </p:spPr>
        <p:txBody>
          <a:bodyPr wrap="square">
            <a:spAutoFit/>
          </a:bodyPr>
          <a:lstStyle/>
          <a:p>
            <a:pPr>
              <a:defRPr/>
            </a:pPr>
            <a:r>
              <a:rPr lang="en-US" dirty="0">
                <a:solidFill>
                  <a:srgbClr val="52166C"/>
                </a:solidFill>
                <a:latin typeface="Verdana"/>
              </a:rPr>
              <a:t>There are </a:t>
            </a:r>
            <a:r>
              <a:rPr lang="en-US" b="1" dirty="0">
                <a:solidFill>
                  <a:srgbClr val="52166C"/>
                </a:solidFill>
                <a:latin typeface="Verdana"/>
              </a:rPr>
              <a:t>lots of us,</a:t>
            </a:r>
            <a:r>
              <a:rPr lang="en-US" dirty="0">
                <a:solidFill>
                  <a:srgbClr val="52166C"/>
                </a:solidFill>
                <a:latin typeface="Verdana"/>
              </a:rPr>
              <a:t> you are </a:t>
            </a:r>
            <a:r>
              <a:rPr lang="en-US" b="1" dirty="0">
                <a:solidFill>
                  <a:srgbClr val="52166C"/>
                </a:solidFill>
                <a:latin typeface="Verdana"/>
              </a:rPr>
              <a:t>not alone!</a:t>
            </a:r>
          </a:p>
        </p:txBody>
      </p:sp>
    </p:spTree>
    <p:extLst>
      <p:ext uri="{BB962C8B-B14F-4D97-AF65-F5344CB8AC3E}">
        <p14:creationId xmlns:p14="http://schemas.microsoft.com/office/powerpoint/2010/main" val="241606605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23669"/>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DA415975-765E-6B66-EEDC-BD3F9CA0A103}"/>
              </a:ext>
            </a:extLst>
          </p:cNvPr>
          <p:cNvSpPr/>
          <p:nvPr/>
        </p:nvSpPr>
        <p:spPr>
          <a:xfrm>
            <a:off x="365364" y="1524731"/>
            <a:ext cx="5371809" cy="1772642"/>
          </a:xfrm>
          <a:custGeom>
            <a:avLst/>
            <a:gdLst>
              <a:gd name="connsiteX0" fmla="*/ 339718 w 5371809"/>
              <a:gd name="connsiteY0" fmla="*/ 448234 h 1772642"/>
              <a:gd name="connsiteX1" fmla="*/ 836107 w 5371809"/>
              <a:gd name="connsiteY1" fmla="*/ 73766 h 1772642"/>
              <a:gd name="connsiteX2" fmla="*/ 1959512 w 5371809"/>
              <a:gd name="connsiteY2" fmla="*/ 369857 h 1772642"/>
              <a:gd name="connsiteX3" fmla="*/ 3431261 w 5371809"/>
              <a:gd name="connsiteY3" fmla="*/ 4097 h 1772642"/>
              <a:gd name="connsiteX4" fmla="*/ 5129432 w 5371809"/>
              <a:gd name="connsiteY4" fmla="*/ 221811 h 1772642"/>
              <a:gd name="connsiteX5" fmla="*/ 5286187 w 5371809"/>
              <a:gd name="connsiteY5" fmla="*/ 927206 h 1772642"/>
              <a:gd name="connsiteX6" fmla="*/ 4415329 w 5371809"/>
              <a:gd name="connsiteY6" fmla="*/ 1240714 h 1772642"/>
              <a:gd name="connsiteX7" fmla="*/ 4258575 w 5371809"/>
              <a:gd name="connsiteY7" fmla="*/ 1484554 h 1772642"/>
              <a:gd name="connsiteX8" fmla="*/ 3953775 w 5371809"/>
              <a:gd name="connsiteY8" fmla="*/ 1771937 h 1772642"/>
              <a:gd name="connsiteX9" fmla="*/ 2934872 w 5371809"/>
              <a:gd name="connsiteY9" fmla="*/ 1397469 h 1772642"/>
              <a:gd name="connsiteX10" fmla="*/ 1419581 w 5371809"/>
              <a:gd name="connsiteY10" fmla="*/ 1441011 h 1772642"/>
              <a:gd name="connsiteX11" fmla="*/ 52335 w 5371809"/>
              <a:gd name="connsiteY11" fmla="*/ 1336509 h 1772642"/>
              <a:gd name="connsiteX12" fmla="*/ 339718 w 5371809"/>
              <a:gd name="connsiteY12" fmla="*/ 448234 h 177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71809" h="1772642">
                <a:moveTo>
                  <a:pt x="339718" y="448234"/>
                </a:moveTo>
                <a:cubicBezTo>
                  <a:pt x="470347" y="237777"/>
                  <a:pt x="566141" y="86829"/>
                  <a:pt x="836107" y="73766"/>
                </a:cubicBezTo>
                <a:cubicBezTo>
                  <a:pt x="1106073" y="60703"/>
                  <a:pt x="1526986" y="381468"/>
                  <a:pt x="1959512" y="369857"/>
                </a:cubicBezTo>
                <a:cubicBezTo>
                  <a:pt x="2392038" y="358246"/>
                  <a:pt x="2902941" y="28771"/>
                  <a:pt x="3431261" y="4097"/>
                </a:cubicBezTo>
                <a:cubicBezTo>
                  <a:pt x="3959581" y="-20577"/>
                  <a:pt x="4820278" y="67959"/>
                  <a:pt x="5129432" y="221811"/>
                </a:cubicBezTo>
                <a:cubicBezTo>
                  <a:pt x="5438586" y="375662"/>
                  <a:pt x="5405204" y="757389"/>
                  <a:pt x="5286187" y="927206"/>
                </a:cubicBezTo>
                <a:cubicBezTo>
                  <a:pt x="5167170" y="1097023"/>
                  <a:pt x="4586597" y="1147823"/>
                  <a:pt x="4415329" y="1240714"/>
                </a:cubicBezTo>
                <a:cubicBezTo>
                  <a:pt x="4244061" y="1333605"/>
                  <a:pt x="4335501" y="1396017"/>
                  <a:pt x="4258575" y="1484554"/>
                </a:cubicBezTo>
                <a:cubicBezTo>
                  <a:pt x="4181649" y="1573091"/>
                  <a:pt x="4174392" y="1786451"/>
                  <a:pt x="3953775" y="1771937"/>
                </a:cubicBezTo>
                <a:cubicBezTo>
                  <a:pt x="3733158" y="1757423"/>
                  <a:pt x="3357238" y="1452623"/>
                  <a:pt x="2934872" y="1397469"/>
                </a:cubicBezTo>
                <a:cubicBezTo>
                  <a:pt x="2512506" y="1342315"/>
                  <a:pt x="1900004" y="1451171"/>
                  <a:pt x="1419581" y="1441011"/>
                </a:cubicBezTo>
                <a:cubicBezTo>
                  <a:pt x="939158" y="1430851"/>
                  <a:pt x="233764" y="1500520"/>
                  <a:pt x="52335" y="1336509"/>
                </a:cubicBezTo>
                <a:cubicBezTo>
                  <a:pt x="-129094" y="1172498"/>
                  <a:pt x="209089" y="658691"/>
                  <a:pt x="339718" y="448234"/>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6" name="Picture 5" descr="A close up of a logo&#10;&#10;Description automatically generated">
            <a:extLst>
              <a:ext uri="{FF2B5EF4-FFF2-40B4-BE49-F238E27FC236}">
                <a16:creationId xmlns:a16="http://schemas.microsoft.com/office/drawing/2014/main" id="{6E17113F-47B5-E844-B611-03497CACA904}"/>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backgroundRemoval t="10000" b="95862" l="1624" r="89849">
                        <a14:foregroundMark x1="5974" y1="55172" x2="5974" y2="55172"/>
                        <a14:foregroundMark x1="12181" y1="56207" x2="12181" y2="56207"/>
                        <a14:foregroundMark x1="1682" y1="91034" x2="1682" y2="91034"/>
                        <a14:foregroundMark x1="3074" y1="95862" x2="3074" y2="95862"/>
                        <a14:foregroundMark x1="12239" y1="11034" x2="12239" y2="11034"/>
                        <a14:foregroundMark x1="2842" y1="14138" x2="2842" y2="14138"/>
                        <a14:foregroundMark x1="16589" y1="37241" x2="16589" y2="37241"/>
                        <a14:foregroundMark x1="15835" y1="44483" x2="15835" y2="44483"/>
                        <a14:foregroundMark x1="16067" y1="56552" x2="16067" y2="56552"/>
                        <a14:foregroundMark x1="28074" y1="47586" x2="28074" y2="47586"/>
                        <a14:foregroundMark x1="25000" y1="69655" x2="25000" y2="69655"/>
                        <a14:foregroundMark x1="32889" y1="76552" x2="32889" y2="76552"/>
                        <a14:foregroundMark x1="32541" y1="91724" x2="32541" y2="91724"/>
                        <a14:foregroundMark x1="28596" y1="33448" x2="28596" y2="33448"/>
                        <a14:backgroundMark x1="41705" y1="43103" x2="41705" y2="43103"/>
                        <a14:backgroundMark x1="45824" y1="29310" x2="45824" y2="29310"/>
                      </a14:backgroundRemoval>
                    </a14:imgEffect>
                  </a14:imgLayer>
                </a14:imgProps>
              </a:ext>
            </a:extLst>
          </a:blip>
          <a:srcRect r="63295"/>
          <a:stretch/>
        </p:blipFill>
        <p:spPr>
          <a:xfrm>
            <a:off x="353539" y="281940"/>
            <a:ext cx="1925204" cy="876300"/>
          </a:xfrm>
          <a:prstGeom prst="rect">
            <a:avLst/>
          </a:prstGeom>
        </p:spPr>
      </p:pic>
      <p:sp>
        <p:nvSpPr>
          <p:cNvPr id="7" name="TextBox 6">
            <a:extLst>
              <a:ext uri="{FF2B5EF4-FFF2-40B4-BE49-F238E27FC236}">
                <a16:creationId xmlns:a16="http://schemas.microsoft.com/office/drawing/2014/main" id="{CB03F578-DF2F-7743-84D7-E33EC71EAB40}"/>
              </a:ext>
            </a:extLst>
          </p:cNvPr>
          <p:cNvSpPr txBox="1"/>
          <p:nvPr/>
        </p:nvSpPr>
        <p:spPr>
          <a:xfrm>
            <a:off x="854631" y="1958799"/>
            <a:ext cx="4393273" cy="830997"/>
          </a:xfrm>
          <a:prstGeom prst="rect">
            <a:avLst/>
          </a:prstGeom>
          <a:noFill/>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hat does a </a:t>
            </a:r>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rPr>
              <a:t>day in the life </a:t>
            </a: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of a sibling look like?</a:t>
            </a: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 picture containing object&#10;&#10;Description automatically generated">
            <a:extLst>
              <a:ext uri="{FF2B5EF4-FFF2-40B4-BE49-F238E27FC236}">
                <a16:creationId xmlns:a16="http://schemas.microsoft.com/office/drawing/2014/main" id="{E5983845-239E-A240-BD37-B78AE7DB927C}"/>
              </a:ext>
            </a:extLst>
          </p:cNvPr>
          <p:cNvPicPr>
            <a:picLocks noChangeAspect="1"/>
          </p:cNvPicPr>
          <p:nvPr/>
        </p:nvPicPr>
        <p:blipFill>
          <a:blip r:embed="rId5"/>
          <a:stretch>
            <a:fillRect/>
          </a:stretch>
        </p:blipFill>
        <p:spPr>
          <a:xfrm>
            <a:off x="-148590" y="6329181"/>
            <a:ext cx="9144000" cy="544433"/>
          </a:xfrm>
          <a:prstGeom prst="rect">
            <a:avLst/>
          </a:prstGeom>
        </p:spPr>
      </p:pic>
      <p:pic>
        <p:nvPicPr>
          <p:cNvPr id="3" name="Picture 2" descr="A close up of a sign&#10;&#10;Description automatically generated">
            <a:extLst>
              <a:ext uri="{FF2B5EF4-FFF2-40B4-BE49-F238E27FC236}">
                <a16:creationId xmlns:a16="http://schemas.microsoft.com/office/drawing/2014/main" id="{008A0A9C-E41F-BFDD-45C3-8296F62EA206}"/>
              </a:ext>
            </a:extLst>
          </p:cNvPr>
          <p:cNvPicPr>
            <a:picLocks noChangeAspect="1"/>
          </p:cNvPicPr>
          <p:nvPr/>
        </p:nvPicPr>
        <p:blipFill>
          <a:blip r:embed="rId6">
            <a:biLevel thresh="25000"/>
            <a:extLst>
              <a:ext uri="{BEBA8EAE-BF5A-486C-A8C5-ECC9F3942E4B}">
                <a14:imgProps xmlns:a14="http://schemas.microsoft.com/office/drawing/2010/main">
                  <a14:imgLayer r:embed="rId7">
                    <a14:imgEffect>
                      <a14:backgroundRemoval t="7276" b="94162" l="9814" r="89848">
                        <a14:foregroundMark x1="18105" y1="67259" x2="18105" y2="67259"/>
                        <a14:foregroundMark x1="36633" y1="92217" x2="36633" y2="92217"/>
                        <a14:foregroundMark x1="51523" y1="94247" x2="51523" y2="94247"/>
                        <a14:foregroundMark x1="39171" y1="62352" x2="39171" y2="62352"/>
                        <a14:foregroundMark x1="53384" y1="7276" x2="53384" y2="7276"/>
                      </a14:backgroundRemoval>
                    </a14:imgEffect>
                  </a14:imgLayer>
                </a14:imgProps>
              </a:ext>
            </a:extLst>
          </a:blip>
          <a:stretch>
            <a:fillRect/>
          </a:stretch>
        </p:blipFill>
        <p:spPr>
          <a:xfrm>
            <a:off x="6930029" y="228024"/>
            <a:ext cx="1860432" cy="1860432"/>
          </a:xfrm>
          <a:prstGeom prst="rect">
            <a:avLst/>
          </a:prstGeom>
        </p:spPr>
      </p:pic>
      <p:sp>
        <p:nvSpPr>
          <p:cNvPr id="15" name="TextBox 14">
            <a:extLst>
              <a:ext uri="{FF2B5EF4-FFF2-40B4-BE49-F238E27FC236}">
                <a16:creationId xmlns:a16="http://schemas.microsoft.com/office/drawing/2014/main" id="{E153AB4F-58E6-7DA1-1830-DBFB6AEF52E5}"/>
              </a:ext>
            </a:extLst>
          </p:cNvPr>
          <p:cNvSpPr txBox="1"/>
          <p:nvPr/>
        </p:nvSpPr>
        <p:spPr>
          <a:xfrm>
            <a:off x="588126" y="3338366"/>
            <a:ext cx="2911526" cy="1200329"/>
          </a:xfrm>
          <a:prstGeom prst="rect">
            <a:avLst/>
          </a:prstGeom>
          <a:noFill/>
        </p:spPr>
        <p:txBody>
          <a:bodyPr wrap="square">
            <a:spAutoFit/>
          </a:bodyPr>
          <a:lstStyle/>
          <a:p>
            <a:pPr lvl="0">
              <a:tabLst>
                <a:tab pos="457200" algn="l"/>
              </a:tabLst>
            </a:pPr>
            <a:r>
              <a:rPr lang="en-GB" sz="1800"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Helping with </a:t>
            </a:r>
            <a:r>
              <a:rPr lang="en-GB" sz="1800" b="1"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housework, shopping </a:t>
            </a:r>
            <a:r>
              <a:rPr lang="en-GB" sz="1800"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and </a:t>
            </a:r>
            <a:r>
              <a:rPr lang="en-GB" sz="1800" b="1"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cooking</a:t>
            </a:r>
          </a:p>
        </p:txBody>
      </p:sp>
      <mc:AlternateContent xmlns:mc="http://schemas.openxmlformats.org/markup-compatibility/2006" xmlns:p14="http://schemas.microsoft.com/office/powerpoint/2010/main">
        <mc:Choice Requires="p14">
          <p:contentPart p14:bwMode="auto" r:id="rId8">
            <p14:nvContentPartPr>
              <p14:cNvPr id="29" name="Ink 28">
                <a:extLst>
                  <a:ext uri="{FF2B5EF4-FFF2-40B4-BE49-F238E27FC236}">
                    <a16:creationId xmlns:a16="http://schemas.microsoft.com/office/drawing/2014/main" id="{386FEBF3-1D4A-4851-5A30-08973EAAB9CF}"/>
                  </a:ext>
                </a:extLst>
              </p14:cNvPr>
              <p14:cNvContentPartPr/>
              <p14:nvPr/>
            </p14:nvContentPartPr>
            <p14:xfrm>
              <a:off x="1154505" y="3135047"/>
              <a:ext cx="1877040" cy="2036520"/>
            </p14:xfrm>
          </p:contentPart>
        </mc:Choice>
        <mc:Fallback xmlns="">
          <p:pic>
            <p:nvPicPr>
              <p:cNvPr id="29" name="Ink 28">
                <a:extLst>
                  <a:ext uri="{FF2B5EF4-FFF2-40B4-BE49-F238E27FC236}">
                    <a16:creationId xmlns:a16="http://schemas.microsoft.com/office/drawing/2014/main" id="{386FEBF3-1D4A-4851-5A30-08973EAAB9CF}"/>
                  </a:ext>
                </a:extLst>
              </p:cNvPr>
              <p:cNvPicPr/>
              <p:nvPr/>
            </p:nvPicPr>
            <p:blipFill>
              <a:blip r:embed="rId9"/>
              <a:stretch>
                <a:fillRect/>
              </a:stretch>
            </p:blipFill>
            <p:spPr>
              <a:xfrm>
                <a:off x="1064865" y="2955047"/>
                <a:ext cx="2056680" cy="2396160"/>
              </a:xfrm>
              <a:prstGeom prst="rect">
                <a:avLst/>
              </a:prstGeom>
            </p:spPr>
          </p:pic>
        </mc:Fallback>
      </mc:AlternateContent>
      <p:sp>
        <p:nvSpPr>
          <p:cNvPr id="33" name="TextBox 32">
            <a:extLst>
              <a:ext uri="{FF2B5EF4-FFF2-40B4-BE49-F238E27FC236}">
                <a16:creationId xmlns:a16="http://schemas.microsoft.com/office/drawing/2014/main" id="{C47C4438-233A-1E83-8C2C-EAC57C0D7122}"/>
              </a:ext>
            </a:extLst>
          </p:cNvPr>
          <p:cNvSpPr txBox="1"/>
          <p:nvPr/>
        </p:nvSpPr>
        <p:spPr>
          <a:xfrm>
            <a:off x="2622623" y="4752313"/>
            <a:ext cx="2164466" cy="1200329"/>
          </a:xfrm>
          <a:prstGeom prst="rect">
            <a:avLst/>
          </a:prstGeom>
          <a:noFill/>
        </p:spPr>
        <p:txBody>
          <a:bodyPr wrap="square">
            <a:spAutoFit/>
          </a:bodyPr>
          <a:lstStyle/>
          <a:p>
            <a:pPr lvl="0" algn="r">
              <a:tabLst>
                <a:tab pos="457200" algn="l"/>
              </a:tabLst>
            </a:pPr>
            <a:r>
              <a:rPr lang="en-GB" sz="1800"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Helping someone </a:t>
            </a:r>
            <a:r>
              <a:rPr lang="en-GB" sz="1800" b="1"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get washed or dressed </a:t>
            </a:r>
            <a:r>
              <a:rPr lang="en-GB" sz="1800"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or move around</a:t>
            </a:r>
          </a:p>
        </p:txBody>
      </p:sp>
      <p:sp>
        <p:nvSpPr>
          <p:cNvPr id="35" name="TextBox 34">
            <a:extLst>
              <a:ext uri="{FF2B5EF4-FFF2-40B4-BE49-F238E27FC236}">
                <a16:creationId xmlns:a16="http://schemas.microsoft.com/office/drawing/2014/main" id="{5D82FB74-5834-FAC0-E785-C52ABCCCF690}"/>
              </a:ext>
            </a:extLst>
          </p:cNvPr>
          <p:cNvSpPr txBox="1"/>
          <p:nvPr/>
        </p:nvSpPr>
        <p:spPr>
          <a:xfrm>
            <a:off x="4847414" y="3723079"/>
            <a:ext cx="3089462" cy="646331"/>
          </a:xfrm>
          <a:prstGeom prst="rect">
            <a:avLst/>
          </a:prstGeom>
          <a:noFill/>
        </p:spPr>
        <p:txBody>
          <a:bodyPr wrap="square">
            <a:spAutoFit/>
          </a:bodyPr>
          <a:lstStyle/>
          <a:p>
            <a:pPr lvl="0">
              <a:tabLst>
                <a:tab pos="457200" algn="l"/>
              </a:tabLst>
            </a:pPr>
            <a:r>
              <a:rPr lang="en-GB" sz="1800" b="1"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Entertaining</a:t>
            </a:r>
            <a:r>
              <a:rPr lang="en-GB" sz="1800"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 brother or sister</a:t>
            </a:r>
          </a:p>
        </p:txBody>
      </p:sp>
      <p:sp>
        <p:nvSpPr>
          <p:cNvPr id="37" name="TextBox 36">
            <a:extLst>
              <a:ext uri="{FF2B5EF4-FFF2-40B4-BE49-F238E27FC236}">
                <a16:creationId xmlns:a16="http://schemas.microsoft.com/office/drawing/2014/main" id="{906CC259-A7C2-ABFE-943D-9EDCF37A4BC2}"/>
              </a:ext>
            </a:extLst>
          </p:cNvPr>
          <p:cNvSpPr txBox="1"/>
          <p:nvPr/>
        </p:nvSpPr>
        <p:spPr>
          <a:xfrm>
            <a:off x="6567649" y="4475314"/>
            <a:ext cx="2184355" cy="1477328"/>
          </a:xfrm>
          <a:prstGeom prst="rect">
            <a:avLst/>
          </a:prstGeom>
          <a:noFill/>
        </p:spPr>
        <p:txBody>
          <a:bodyPr wrap="square">
            <a:spAutoFit/>
          </a:bodyPr>
          <a:lstStyle/>
          <a:p>
            <a:pPr lvl="0" algn="r">
              <a:tabLst>
                <a:tab pos="457200" algn="l"/>
              </a:tabLst>
            </a:pPr>
            <a:r>
              <a:rPr lang="en-GB" sz="1800" kern="100" dirty="0">
                <a:solidFill>
                  <a:schemeClr val="bg1"/>
                </a:solidFill>
                <a:latin typeface="Verdana" panose="020B0604030504040204" pitchFamily="34" charset="0"/>
                <a:ea typeface="Verdana" panose="020B0604030504040204" pitchFamily="34" charset="0"/>
                <a:cs typeface="Times New Roman" panose="02020603050405020304" pitchFamily="18" charset="0"/>
              </a:rPr>
              <a:t>Having </a:t>
            </a:r>
            <a:r>
              <a:rPr lang="en-GB" sz="1800" b="1" kern="100" dirty="0">
                <a:solidFill>
                  <a:schemeClr val="bg1"/>
                </a:solidFill>
                <a:latin typeface="Verdana" panose="020B0604030504040204" pitchFamily="34" charset="0"/>
                <a:ea typeface="Verdana" panose="020B0604030504040204" pitchFamily="34" charset="0"/>
                <a:cs typeface="Times New Roman" panose="02020603050405020304" pitchFamily="18" charset="0"/>
              </a:rPr>
              <a:t>someone else’s needs come first </a:t>
            </a:r>
            <a:r>
              <a:rPr lang="en-GB" sz="1800" kern="100" dirty="0">
                <a:solidFill>
                  <a:schemeClr val="bg1"/>
                </a:solidFill>
                <a:latin typeface="Verdana" panose="020B0604030504040204" pitchFamily="34" charset="0"/>
                <a:ea typeface="Verdana" panose="020B0604030504040204" pitchFamily="34" charset="0"/>
                <a:cs typeface="Times New Roman" panose="02020603050405020304" pitchFamily="18" charset="0"/>
              </a:rPr>
              <a:t>all of the time</a:t>
            </a:r>
            <a:endParaRPr lang="en-GB" sz="1800"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39" name="Ink 38">
                <a:extLst>
                  <a:ext uri="{FF2B5EF4-FFF2-40B4-BE49-F238E27FC236}">
                    <a16:creationId xmlns:a16="http://schemas.microsoft.com/office/drawing/2014/main" id="{FA203181-A1C7-7171-9C71-FBA21914E489}"/>
                  </a:ext>
                </a:extLst>
              </p14:cNvPr>
              <p14:cNvContentPartPr/>
              <p14:nvPr/>
            </p14:nvContentPartPr>
            <p14:xfrm>
              <a:off x="1137049" y="4905349"/>
              <a:ext cx="931320" cy="771480"/>
            </p14:xfrm>
          </p:contentPart>
        </mc:Choice>
        <mc:Fallback xmlns="">
          <p:pic>
            <p:nvPicPr>
              <p:cNvPr id="39" name="Ink 38">
                <a:extLst>
                  <a:ext uri="{FF2B5EF4-FFF2-40B4-BE49-F238E27FC236}">
                    <a16:creationId xmlns:a16="http://schemas.microsoft.com/office/drawing/2014/main" id="{FA203181-A1C7-7171-9C71-FBA21914E489}"/>
                  </a:ext>
                </a:extLst>
              </p:cNvPr>
              <p:cNvPicPr/>
              <p:nvPr/>
            </p:nvPicPr>
            <p:blipFill>
              <a:blip r:embed="rId11"/>
              <a:stretch>
                <a:fillRect/>
              </a:stretch>
            </p:blipFill>
            <p:spPr>
              <a:xfrm>
                <a:off x="1074409" y="4527709"/>
                <a:ext cx="1056960" cy="1527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40" name="Ink 39">
                <a:extLst>
                  <a:ext uri="{FF2B5EF4-FFF2-40B4-BE49-F238E27FC236}">
                    <a16:creationId xmlns:a16="http://schemas.microsoft.com/office/drawing/2014/main" id="{39ED3478-490F-4D5F-1FE7-E8D82A96A7A8}"/>
                  </a:ext>
                </a:extLst>
              </p14:cNvPr>
              <p14:cNvContentPartPr/>
              <p14:nvPr/>
            </p14:nvContentPartPr>
            <p14:xfrm>
              <a:off x="1953529" y="5508349"/>
              <a:ext cx="259920" cy="368280"/>
            </p14:xfrm>
          </p:contentPart>
        </mc:Choice>
        <mc:Fallback xmlns="">
          <p:pic>
            <p:nvPicPr>
              <p:cNvPr id="40" name="Ink 39">
                <a:extLst>
                  <a:ext uri="{FF2B5EF4-FFF2-40B4-BE49-F238E27FC236}">
                    <a16:creationId xmlns:a16="http://schemas.microsoft.com/office/drawing/2014/main" id="{39ED3478-490F-4D5F-1FE7-E8D82A96A7A8}"/>
                  </a:ext>
                </a:extLst>
              </p:cNvPr>
              <p:cNvPicPr/>
              <p:nvPr/>
            </p:nvPicPr>
            <p:blipFill>
              <a:blip r:embed="rId13"/>
              <a:stretch>
                <a:fillRect/>
              </a:stretch>
            </p:blipFill>
            <p:spPr>
              <a:xfrm>
                <a:off x="1890889" y="5130709"/>
                <a:ext cx="385560" cy="1123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43" name="Ink 42">
                <a:extLst>
                  <a:ext uri="{FF2B5EF4-FFF2-40B4-BE49-F238E27FC236}">
                    <a16:creationId xmlns:a16="http://schemas.microsoft.com/office/drawing/2014/main" id="{1DD37968-7411-B619-2F92-975669CF327D}"/>
                  </a:ext>
                </a:extLst>
              </p14:cNvPr>
              <p14:cNvContentPartPr/>
              <p14:nvPr/>
            </p14:nvContentPartPr>
            <p14:xfrm>
              <a:off x="3356089" y="4083882"/>
              <a:ext cx="1202400" cy="523080"/>
            </p14:xfrm>
          </p:contentPart>
        </mc:Choice>
        <mc:Fallback xmlns="">
          <p:pic>
            <p:nvPicPr>
              <p:cNvPr id="43" name="Ink 42">
                <a:extLst>
                  <a:ext uri="{FF2B5EF4-FFF2-40B4-BE49-F238E27FC236}">
                    <a16:creationId xmlns:a16="http://schemas.microsoft.com/office/drawing/2014/main" id="{1DD37968-7411-B619-2F92-975669CF327D}"/>
                  </a:ext>
                </a:extLst>
              </p:cNvPr>
              <p:cNvPicPr/>
              <p:nvPr/>
            </p:nvPicPr>
            <p:blipFill>
              <a:blip r:embed="rId15"/>
              <a:stretch>
                <a:fillRect/>
              </a:stretch>
            </p:blipFill>
            <p:spPr>
              <a:xfrm>
                <a:off x="3293089" y="3706242"/>
                <a:ext cx="1328040" cy="1278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44" name="Ink 43">
                <a:extLst>
                  <a:ext uri="{FF2B5EF4-FFF2-40B4-BE49-F238E27FC236}">
                    <a16:creationId xmlns:a16="http://schemas.microsoft.com/office/drawing/2014/main" id="{B366A71F-D7EB-6322-083F-524EDC84B6DE}"/>
                  </a:ext>
                </a:extLst>
              </p14:cNvPr>
              <p14:cNvContentPartPr/>
              <p14:nvPr/>
            </p14:nvContentPartPr>
            <p14:xfrm>
              <a:off x="4348969" y="3956442"/>
              <a:ext cx="332280" cy="288720"/>
            </p14:xfrm>
          </p:contentPart>
        </mc:Choice>
        <mc:Fallback xmlns="">
          <p:pic>
            <p:nvPicPr>
              <p:cNvPr id="44" name="Ink 43">
                <a:extLst>
                  <a:ext uri="{FF2B5EF4-FFF2-40B4-BE49-F238E27FC236}">
                    <a16:creationId xmlns:a16="http://schemas.microsoft.com/office/drawing/2014/main" id="{B366A71F-D7EB-6322-083F-524EDC84B6DE}"/>
                  </a:ext>
                </a:extLst>
              </p:cNvPr>
              <p:cNvPicPr/>
              <p:nvPr/>
            </p:nvPicPr>
            <p:blipFill>
              <a:blip r:embed="rId17"/>
              <a:stretch>
                <a:fillRect/>
              </a:stretch>
            </p:blipFill>
            <p:spPr>
              <a:xfrm>
                <a:off x="4285969" y="3578442"/>
                <a:ext cx="457920" cy="1044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45" name="Ink 44">
                <a:extLst>
                  <a:ext uri="{FF2B5EF4-FFF2-40B4-BE49-F238E27FC236}">
                    <a16:creationId xmlns:a16="http://schemas.microsoft.com/office/drawing/2014/main" id="{512100DC-0107-5484-BA81-3A97FE7FCB21}"/>
                  </a:ext>
                </a:extLst>
              </p14:cNvPr>
              <p14:cNvContentPartPr/>
              <p14:nvPr/>
            </p14:nvContentPartPr>
            <p14:xfrm>
              <a:off x="5248249" y="4216722"/>
              <a:ext cx="1711080" cy="1496880"/>
            </p14:xfrm>
          </p:contentPart>
        </mc:Choice>
        <mc:Fallback xmlns="">
          <p:pic>
            <p:nvPicPr>
              <p:cNvPr id="45" name="Ink 44">
                <a:extLst>
                  <a:ext uri="{FF2B5EF4-FFF2-40B4-BE49-F238E27FC236}">
                    <a16:creationId xmlns:a16="http://schemas.microsoft.com/office/drawing/2014/main" id="{512100DC-0107-5484-BA81-3A97FE7FCB21}"/>
                  </a:ext>
                </a:extLst>
              </p:cNvPr>
              <p:cNvPicPr/>
              <p:nvPr/>
            </p:nvPicPr>
            <p:blipFill>
              <a:blip r:embed="rId19"/>
              <a:stretch>
                <a:fillRect/>
              </a:stretch>
            </p:blipFill>
            <p:spPr>
              <a:xfrm>
                <a:off x="5185609" y="3838722"/>
                <a:ext cx="1836720" cy="2252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46" name="Ink 45">
                <a:extLst>
                  <a:ext uri="{FF2B5EF4-FFF2-40B4-BE49-F238E27FC236}">
                    <a16:creationId xmlns:a16="http://schemas.microsoft.com/office/drawing/2014/main" id="{48431287-1690-A97C-8DDB-F5862E438156}"/>
                  </a:ext>
                </a:extLst>
              </p14:cNvPr>
              <p14:cNvContentPartPr/>
              <p14:nvPr/>
            </p14:nvContentPartPr>
            <p14:xfrm>
              <a:off x="6784729" y="5604522"/>
              <a:ext cx="221760" cy="348120"/>
            </p14:xfrm>
          </p:contentPart>
        </mc:Choice>
        <mc:Fallback xmlns="">
          <p:pic>
            <p:nvPicPr>
              <p:cNvPr id="46" name="Ink 45">
                <a:extLst>
                  <a:ext uri="{FF2B5EF4-FFF2-40B4-BE49-F238E27FC236}">
                    <a16:creationId xmlns:a16="http://schemas.microsoft.com/office/drawing/2014/main" id="{48431287-1690-A97C-8DDB-F5862E438156}"/>
                  </a:ext>
                </a:extLst>
              </p:cNvPr>
              <p:cNvPicPr/>
              <p:nvPr/>
            </p:nvPicPr>
            <p:blipFill>
              <a:blip r:embed="rId21"/>
              <a:stretch>
                <a:fillRect/>
              </a:stretch>
            </p:blipFill>
            <p:spPr>
              <a:xfrm>
                <a:off x="6722089" y="5226882"/>
                <a:ext cx="347400" cy="1103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55" name="Ink 54">
                <a:extLst>
                  <a:ext uri="{FF2B5EF4-FFF2-40B4-BE49-F238E27FC236}">
                    <a16:creationId xmlns:a16="http://schemas.microsoft.com/office/drawing/2014/main" id="{F2428E49-6C4B-1E47-2197-D5BBEE9D9FE4}"/>
                  </a:ext>
                </a:extLst>
              </p14:cNvPr>
              <p14:cNvContentPartPr/>
              <p14:nvPr/>
            </p14:nvContentPartPr>
            <p14:xfrm>
              <a:off x="6256650" y="2807478"/>
              <a:ext cx="2169000" cy="1604520"/>
            </p14:xfrm>
          </p:contentPart>
        </mc:Choice>
        <mc:Fallback xmlns="">
          <p:pic>
            <p:nvPicPr>
              <p:cNvPr id="55" name="Ink 54">
                <a:extLst>
                  <a:ext uri="{FF2B5EF4-FFF2-40B4-BE49-F238E27FC236}">
                    <a16:creationId xmlns:a16="http://schemas.microsoft.com/office/drawing/2014/main" id="{F2428E49-6C4B-1E47-2197-D5BBEE9D9FE4}"/>
                  </a:ext>
                </a:extLst>
              </p:cNvPr>
              <p:cNvPicPr/>
              <p:nvPr/>
            </p:nvPicPr>
            <p:blipFill>
              <a:blip r:embed="rId23"/>
              <a:stretch>
                <a:fillRect/>
              </a:stretch>
            </p:blipFill>
            <p:spPr>
              <a:xfrm>
                <a:off x="6194010" y="2429478"/>
                <a:ext cx="2294640" cy="2360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56" name="Ink 55">
                <a:extLst>
                  <a:ext uri="{FF2B5EF4-FFF2-40B4-BE49-F238E27FC236}">
                    <a16:creationId xmlns:a16="http://schemas.microsoft.com/office/drawing/2014/main" id="{7B8E8029-67FE-BDFB-EC0C-209233206FDA}"/>
                  </a:ext>
                </a:extLst>
              </p14:cNvPr>
              <p14:cNvContentPartPr/>
              <p14:nvPr/>
            </p14:nvContentPartPr>
            <p14:xfrm>
              <a:off x="6175037" y="3250906"/>
              <a:ext cx="172080" cy="245880"/>
            </p14:xfrm>
          </p:contentPart>
        </mc:Choice>
        <mc:Fallback xmlns="">
          <p:pic>
            <p:nvPicPr>
              <p:cNvPr id="56" name="Ink 55">
                <a:extLst>
                  <a:ext uri="{FF2B5EF4-FFF2-40B4-BE49-F238E27FC236}">
                    <a16:creationId xmlns:a16="http://schemas.microsoft.com/office/drawing/2014/main" id="{7B8E8029-67FE-BDFB-EC0C-209233206FDA}"/>
                  </a:ext>
                </a:extLst>
              </p:cNvPr>
              <p:cNvPicPr/>
              <p:nvPr/>
            </p:nvPicPr>
            <p:blipFill>
              <a:blip r:embed="rId25"/>
              <a:stretch>
                <a:fillRect/>
              </a:stretch>
            </p:blipFill>
            <p:spPr>
              <a:xfrm>
                <a:off x="6112037" y="2872906"/>
                <a:ext cx="297720" cy="1001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57" name="Ink 56">
                <a:extLst>
                  <a:ext uri="{FF2B5EF4-FFF2-40B4-BE49-F238E27FC236}">
                    <a16:creationId xmlns:a16="http://schemas.microsoft.com/office/drawing/2014/main" id="{C67ED7F3-3B5F-B064-3B33-9176F81C1D6E}"/>
                  </a:ext>
                </a:extLst>
              </p14:cNvPr>
              <p14:cNvContentPartPr/>
              <p14:nvPr/>
            </p14:nvContentPartPr>
            <p14:xfrm>
              <a:off x="6148069" y="3163372"/>
              <a:ext cx="268920" cy="312120"/>
            </p14:xfrm>
          </p:contentPart>
        </mc:Choice>
        <mc:Fallback xmlns="">
          <p:pic>
            <p:nvPicPr>
              <p:cNvPr id="57" name="Ink 56">
                <a:extLst>
                  <a:ext uri="{FF2B5EF4-FFF2-40B4-BE49-F238E27FC236}">
                    <a16:creationId xmlns:a16="http://schemas.microsoft.com/office/drawing/2014/main" id="{C67ED7F3-3B5F-B064-3B33-9176F81C1D6E}"/>
                  </a:ext>
                </a:extLst>
              </p:cNvPr>
              <p:cNvPicPr/>
              <p:nvPr/>
            </p:nvPicPr>
            <p:blipFill>
              <a:blip r:embed="rId27"/>
              <a:stretch>
                <a:fillRect/>
              </a:stretch>
            </p:blipFill>
            <p:spPr>
              <a:xfrm>
                <a:off x="6085069" y="2785732"/>
                <a:ext cx="394560" cy="1067760"/>
              </a:xfrm>
              <a:prstGeom prst="rect">
                <a:avLst/>
              </a:prstGeom>
            </p:spPr>
          </p:pic>
        </mc:Fallback>
      </mc:AlternateContent>
      <p:grpSp>
        <p:nvGrpSpPr>
          <p:cNvPr id="66" name="Group 65">
            <a:extLst>
              <a:ext uri="{FF2B5EF4-FFF2-40B4-BE49-F238E27FC236}">
                <a16:creationId xmlns:a16="http://schemas.microsoft.com/office/drawing/2014/main" id="{7B26FF68-C129-0824-BDD3-E7FE45C8DEC0}"/>
              </a:ext>
            </a:extLst>
          </p:cNvPr>
          <p:cNvGrpSpPr/>
          <p:nvPr/>
        </p:nvGrpSpPr>
        <p:grpSpPr>
          <a:xfrm>
            <a:off x="2033089" y="3631129"/>
            <a:ext cx="1434600" cy="1909123"/>
            <a:chOff x="2033089" y="3631129"/>
            <a:chExt cx="1434600" cy="1909123"/>
          </a:xfrm>
        </p:grpSpPr>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47" name="Ink 46">
                  <a:extLst>
                    <a:ext uri="{FF2B5EF4-FFF2-40B4-BE49-F238E27FC236}">
                      <a16:creationId xmlns:a16="http://schemas.microsoft.com/office/drawing/2014/main" id="{2F2289BA-8A10-E9B5-ACB7-A5673A4350E5}"/>
                    </a:ext>
                  </a:extLst>
                </p14:cNvPr>
                <p14:cNvContentPartPr/>
                <p14:nvPr/>
              </p14:nvContentPartPr>
              <p14:xfrm>
                <a:off x="2033089" y="5539892"/>
                <a:ext cx="360" cy="360"/>
              </p14:xfrm>
            </p:contentPart>
          </mc:Choice>
          <mc:Fallback xmlns="">
            <p:pic>
              <p:nvPicPr>
                <p:cNvPr id="47" name="Ink 46">
                  <a:extLst>
                    <a:ext uri="{FF2B5EF4-FFF2-40B4-BE49-F238E27FC236}">
                      <a16:creationId xmlns:a16="http://schemas.microsoft.com/office/drawing/2014/main" id="{2F2289BA-8A10-E9B5-ACB7-A5673A4350E5}"/>
                    </a:ext>
                  </a:extLst>
                </p:cNvPr>
                <p:cNvPicPr/>
                <p:nvPr/>
              </p:nvPicPr>
              <p:blipFill>
                <a:blip r:embed="rId29"/>
                <a:stretch>
                  <a:fillRect/>
                </a:stretch>
              </p:blipFill>
              <p:spPr>
                <a:xfrm>
                  <a:off x="1970089" y="516225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48" name="Ink 47">
                  <a:extLst>
                    <a:ext uri="{FF2B5EF4-FFF2-40B4-BE49-F238E27FC236}">
                      <a16:creationId xmlns:a16="http://schemas.microsoft.com/office/drawing/2014/main" id="{10C23574-23C2-3E26-E618-60559F131C53}"/>
                    </a:ext>
                  </a:extLst>
                </p14:cNvPr>
                <p14:cNvContentPartPr/>
                <p14:nvPr/>
              </p14:nvContentPartPr>
              <p14:xfrm>
                <a:off x="2043529" y="5475452"/>
                <a:ext cx="360" cy="360"/>
              </p14:xfrm>
            </p:contentPart>
          </mc:Choice>
          <mc:Fallback xmlns="">
            <p:pic>
              <p:nvPicPr>
                <p:cNvPr id="48" name="Ink 47">
                  <a:extLst>
                    <a:ext uri="{FF2B5EF4-FFF2-40B4-BE49-F238E27FC236}">
                      <a16:creationId xmlns:a16="http://schemas.microsoft.com/office/drawing/2014/main" id="{10C23574-23C2-3E26-E618-60559F131C53}"/>
                    </a:ext>
                  </a:extLst>
                </p:cNvPr>
                <p:cNvPicPr/>
                <p:nvPr/>
              </p:nvPicPr>
              <p:blipFill>
                <a:blip r:embed="rId31"/>
                <a:stretch>
                  <a:fillRect/>
                </a:stretch>
              </p:blipFill>
              <p:spPr>
                <a:xfrm>
                  <a:off x="1980889" y="509745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49" name="Ink 48">
                  <a:extLst>
                    <a:ext uri="{FF2B5EF4-FFF2-40B4-BE49-F238E27FC236}">
                      <a16:creationId xmlns:a16="http://schemas.microsoft.com/office/drawing/2014/main" id="{10794D49-102D-3AEF-C44C-8F13262D886C}"/>
                    </a:ext>
                  </a:extLst>
                </p14:cNvPr>
                <p14:cNvContentPartPr/>
                <p14:nvPr/>
              </p14:nvContentPartPr>
              <p14:xfrm>
                <a:off x="2043529" y="5475452"/>
                <a:ext cx="360" cy="360"/>
              </p14:xfrm>
            </p:contentPart>
          </mc:Choice>
          <mc:Fallback xmlns="">
            <p:pic>
              <p:nvPicPr>
                <p:cNvPr id="49" name="Ink 48">
                  <a:extLst>
                    <a:ext uri="{FF2B5EF4-FFF2-40B4-BE49-F238E27FC236}">
                      <a16:creationId xmlns:a16="http://schemas.microsoft.com/office/drawing/2014/main" id="{10794D49-102D-3AEF-C44C-8F13262D886C}"/>
                    </a:ext>
                  </a:extLst>
                </p:cNvPr>
                <p:cNvPicPr/>
                <p:nvPr/>
              </p:nvPicPr>
              <p:blipFill>
                <a:blip r:embed="rId31"/>
                <a:stretch>
                  <a:fillRect/>
                </a:stretch>
              </p:blipFill>
              <p:spPr>
                <a:xfrm>
                  <a:off x="1980889" y="509745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60" name="Ink 59">
                  <a:extLst>
                    <a:ext uri="{FF2B5EF4-FFF2-40B4-BE49-F238E27FC236}">
                      <a16:creationId xmlns:a16="http://schemas.microsoft.com/office/drawing/2014/main" id="{B71E64C7-6BAD-899B-F1E1-A8EA83BB8D8E}"/>
                    </a:ext>
                  </a:extLst>
                </p14:cNvPr>
                <p14:cNvContentPartPr/>
                <p14:nvPr/>
              </p14:nvContentPartPr>
              <p14:xfrm>
                <a:off x="2068369" y="3631129"/>
                <a:ext cx="1399320" cy="1527840"/>
              </p14:xfrm>
            </p:contentPart>
          </mc:Choice>
          <mc:Fallback xmlns="">
            <p:pic>
              <p:nvPicPr>
                <p:cNvPr id="60" name="Ink 59">
                  <a:extLst>
                    <a:ext uri="{FF2B5EF4-FFF2-40B4-BE49-F238E27FC236}">
                      <a16:creationId xmlns:a16="http://schemas.microsoft.com/office/drawing/2014/main" id="{B71E64C7-6BAD-899B-F1E1-A8EA83BB8D8E}"/>
                    </a:ext>
                  </a:extLst>
                </p:cNvPr>
                <p:cNvPicPr/>
                <p:nvPr/>
              </p:nvPicPr>
              <p:blipFill>
                <a:blip r:embed="rId34"/>
                <a:stretch>
                  <a:fillRect/>
                </a:stretch>
              </p:blipFill>
              <p:spPr>
                <a:xfrm>
                  <a:off x="2005369" y="3253489"/>
                  <a:ext cx="1524960" cy="2283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62" name="Ink 61">
                  <a:extLst>
                    <a:ext uri="{FF2B5EF4-FFF2-40B4-BE49-F238E27FC236}">
                      <a16:creationId xmlns:a16="http://schemas.microsoft.com/office/drawing/2014/main" id="{09A66536-8E5E-7CE0-F21F-EF78F9648764}"/>
                    </a:ext>
                  </a:extLst>
                </p14:cNvPr>
                <p14:cNvContentPartPr/>
                <p14:nvPr/>
              </p14:nvContentPartPr>
              <p14:xfrm>
                <a:off x="2452849" y="4819129"/>
                <a:ext cx="360" cy="360"/>
              </p14:xfrm>
            </p:contentPart>
          </mc:Choice>
          <mc:Fallback xmlns="">
            <p:pic>
              <p:nvPicPr>
                <p:cNvPr id="62" name="Ink 61">
                  <a:extLst>
                    <a:ext uri="{FF2B5EF4-FFF2-40B4-BE49-F238E27FC236}">
                      <a16:creationId xmlns:a16="http://schemas.microsoft.com/office/drawing/2014/main" id="{09A66536-8E5E-7CE0-F21F-EF78F9648764}"/>
                    </a:ext>
                  </a:extLst>
                </p:cNvPr>
                <p:cNvPicPr/>
                <p:nvPr/>
              </p:nvPicPr>
              <p:blipFill>
                <a:blip r:embed="rId36"/>
                <a:stretch>
                  <a:fillRect/>
                </a:stretch>
              </p:blipFill>
              <p:spPr>
                <a:xfrm>
                  <a:off x="2389849" y="4441129"/>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65" name="Ink 64">
                  <a:extLst>
                    <a:ext uri="{FF2B5EF4-FFF2-40B4-BE49-F238E27FC236}">
                      <a16:creationId xmlns:a16="http://schemas.microsoft.com/office/drawing/2014/main" id="{434F65A6-96E4-2769-81B1-569968CBEBBE}"/>
                    </a:ext>
                  </a:extLst>
                </p14:cNvPr>
                <p14:cNvContentPartPr/>
                <p14:nvPr/>
              </p14:nvContentPartPr>
              <p14:xfrm>
                <a:off x="2255569" y="5003089"/>
                <a:ext cx="249480" cy="288000"/>
              </p14:xfrm>
            </p:contentPart>
          </mc:Choice>
          <mc:Fallback xmlns="">
            <p:pic>
              <p:nvPicPr>
                <p:cNvPr id="65" name="Ink 64">
                  <a:extLst>
                    <a:ext uri="{FF2B5EF4-FFF2-40B4-BE49-F238E27FC236}">
                      <a16:creationId xmlns:a16="http://schemas.microsoft.com/office/drawing/2014/main" id="{434F65A6-96E4-2769-81B1-569968CBEBBE}"/>
                    </a:ext>
                  </a:extLst>
                </p:cNvPr>
                <p:cNvPicPr/>
                <p:nvPr/>
              </p:nvPicPr>
              <p:blipFill>
                <a:blip r:embed="rId38"/>
                <a:stretch>
                  <a:fillRect/>
                </a:stretch>
              </p:blipFill>
              <p:spPr>
                <a:xfrm>
                  <a:off x="2192569" y="4625449"/>
                  <a:ext cx="375120" cy="1043640"/>
                </a:xfrm>
                <a:prstGeom prst="rect">
                  <a:avLst/>
                </a:prstGeom>
              </p:spPr>
            </p:pic>
          </mc:Fallback>
        </mc:AlternateContent>
      </p:grpSp>
    </p:spTree>
    <p:extLst>
      <p:ext uri="{BB962C8B-B14F-4D97-AF65-F5344CB8AC3E}">
        <p14:creationId xmlns:p14="http://schemas.microsoft.com/office/powerpoint/2010/main" val="57839424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27F7E084-D815-DA7D-AEFB-F00F657697F2}"/>
                  </a:ext>
                </a:extLst>
              </p14:cNvPr>
              <p14:cNvContentPartPr/>
              <p14:nvPr/>
            </p14:nvContentPartPr>
            <p14:xfrm>
              <a:off x="479986" y="3159923"/>
              <a:ext cx="3401280" cy="1431720"/>
            </p14:xfrm>
          </p:contentPart>
        </mc:Choice>
        <mc:Fallback xmlns="">
          <p:pic>
            <p:nvPicPr>
              <p:cNvPr id="20" name="Ink 19">
                <a:extLst>
                  <a:ext uri="{FF2B5EF4-FFF2-40B4-BE49-F238E27FC236}">
                    <a16:creationId xmlns:a16="http://schemas.microsoft.com/office/drawing/2014/main" id="{27F7E084-D815-DA7D-AEFB-F00F657697F2}"/>
                  </a:ext>
                </a:extLst>
              </p:cNvPr>
              <p:cNvPicPr/>
              <p:nvPr/>
            </p:nvPicPr>
            <p:blipFill>
              <a:blip r:embed="rId4"/>
              <a:stretch>
                <a:fillRect/>
              </a:stretch>
            </p:blipFill>
            <p:spPr>
              <a:xfrm>
                <a:off x="389996" y="2979923"/>
                <a:ext cx="3580901" cy="1791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117B9B2C-8F3F-6EBD-F01E-23CCCDEBFBAD}"/>
                  </a:ext>
                </a:extLst>
              </p14:cNvPr>
              <p14:cNvContentPartPr/>
              <p14:nvPr/>
            </p14:nvContentPartPr>
            <p14:xfrm>
              <a:off x="4541382" y="3204997"/>
              <a:ext cx="3803400" cy="1001160"/>
            </p14:xfrm>
          </p:contentPart>
        </mc:Choice>
        <mc:Fallback xmlns="">
          <p:pic>
            <p:nvPicPr>
              <p:cNvPr id="23" name="Ink 22">
                <a:extLst>
                  <a:ext uri="{FF2B5EF4-FFF2-40B4-BE49-F238E27FC236}">
                    <a16:creationId xmlns:a16="http://schemas.microsoft.com/office/drawing/2014/main" id="{117B9B2C-8F3F-6EBD-F01E-23CCCDEBFBAD}"/>
                  </a:ext>
                </a:extLst>
              </p:cNvPr>
              <p:cNvPicPr/>
              <p:nvPr/>
            </p:nvPicPr>
            <p:blipFill>
              <a:blip r:embed="rId6"/>
              <a:stretch>
                <a:fillRect/>
              </a:stretch>
            </p:blipFill>
            <p:spPr>
              <a:xfrm>
                <a:off x="4451391" y="3024997"/>
                <a:ext cx="3983023" cy="1360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F0526BED-10A6-1FF3-1704-972A29A9906D}"/>
                  </a:ext>
                </a:extLst>
              </p14:cNvPr>
              <p14:cNvContentPartPr/>
              <p14:nvPr/>
            </p14:nvContentPartPr>
            <p14:xfrm>
              <a:off x="4813661" y="4682472"/>
              <a:ext cx="3357848" cy="1334856"/>
            </p14:xfrm>
          </p:contentPart>
        </mc:Choice>
        <mc:Fallback xmlns="">
          <p:pic>
            <p:nvPicPr>
              <p:cNvPr id="22" name="Ink 21">
                <a:extLst>
                  <a:ext uri="{FF2B5EF4-FFF2-40B4-BE49-F238E27FC236}">
                    <a16:creationId xmlns:a16="http://schemas.microsoft.com/office/drawing/2014/main" id="{F0526BED-10A6-1FF3-1704-972A29A9906D}"/>
                  </a:ext>
                </a:extLst>
              </p:cNvPr>
              <p:cNvPicPr/>
              <p:nvPr/>
            </p:nvPicPr>
            <p:blipFill>
              <a:blip r:embed="rId8"/>
              <a:stretch>
                <a:fillRect/>
              </a:stretch>
            </p:blipFill>
            <p:spPr>
              <a:xfrm>
                <a:off x="4723667" y="4502475"/>
                <a:ext cx="3537476" cy="169449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52D49F04-7944-5CC9-D57A-5DFDF6BB58E1}"/>
                  </a:ext>
                </a:extLst>
              </p14:cNvPr>
              <p14:cNvContentPartPr/>
              <p14:nvPr/>
            </p14:nvContentPartPr>
            <p14:xfrm>
              <a:off x="714346" y="4978652"/>
              <a:ext cx="3166920" cy="872640"/>
            </p14:xfrm>
          </p:contentPart>
        </mc:Choice>
        <mc:Fallback xmlns="">
          <p:pic>
            <p:nvPicPr>
              <p:cNvPr id="21" name="Ink 20">
                <a:extLst>
                  <a:ext uri="{FF2B5EF4-FFF2-40B4-BE49-F238E27FC236}">
                    <a16:creationId xmlns:a16="http://schemas.microsoft.com/office/drawing/2014/main" id="{52D49F04-7944-5CC9-D57A-5DFDF6BB58E1}"/>
                  </a:ext>
                </a:extLst>
              </p:cNvPr>
              <p:cNvPicPr/>
              <p:nvPr/>
            </p:nvPicPr>
            <p:blipFill>
              <a:blip r:embed="rId10"/>
              <a:stretch>
                <a:fillRect/>
              </a:stretch>
            </p:blipFill>
            <p:spPr>
              <a:xfrm>
                <a:off x="624346" y="4798652"/>
                <a:ext cx="3346560" cy="123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a:extLst>
                  <a:ext uri="{FF2B5EF4-FFF2-40B4-BE49-F238E27FC236}">
                    <a16:creationId xmlns:a16="http://schemas.microsoft.com/office/drawing/2014/main" id="{2F9DE0D2-8919-DAEE-68F1-C442B49BB6C0}"/>
                  </a:ext>
                </a:extLst>
              </p14:cNvPr>
              <p14:cNvContentPartPr/>
              <p14:nvPr/>
            </p14:nvContentPartPr>
            <p14:xfrm>
              <a:off x="1973235" y="1549475"/>
              <a:ext cx="4807138" cy="1015560"/>
            </p14:xfrm>
          </p:contentPart>
        </mc:Choice>
        <mc:Fallback xmlns="">
          <p:pic>
            <p:nvPicPr>
              <p:cNvPr id="4" name="Ink 3">
                <a:extLst>
                  <a:ext uri="{FF2B5EF4-FFF2-40B4-BE49-F238E27FC236}">
                    <a16:creationId xmlns:a16="http://schemas.microsoft.com/office/drawing/2014/main" id="{2F9DE0D2-8919-DAEE-68F1-C442B49BB6C0}"/>
                  </a:ext>
                </a:extLst>
              </p:cNvPr>
              <p:cNvPicPr/>
              <p:nvPr/>
            </p:nvPicPr>
            <p:blipFill>
              <a:blip r:embed="rId12"/>
              <a:stretch>
                <a:fillRect/>
              </a:stretch>
            </p:blipFill>
            <p:spPr>
              <a:xfrm>
                <a:off x="1919234" y="1441475"/>
                <a:ext cx="4914779" cy="1231200"/>
              </a:xfrm>
              <a:prstGeom prst="rect">
                <a:avLst/>
              </a:prstGeom>
            </p:spPr>
          </p:pic>
        </mc:Fallback>
      </mc:AlternateContent>
      <p:pic>
        <p:nvPicPr>
          <p:cNvPr id="6" name="Picture 5" descr="A close up of a logo&#10;&#10;Description automatically generated">
            <a:extLst>
              <a:ext uri="{FF2B5EF4-FFF2-40B4-BE49-F238E27FC236}">
                <a16:creationId xmlns:a16="http://schemas.microsoft.com/office/drawing/2014/main" id="{6E17113F-47B5-E844-B611-03497CACA904}"/>
              </a:ext>
            </a:extLst>
          </p:cNvPr>
          <p:cNvPicPr>
            <a:picLocks noChangeAspect="1"/>
          </p:cNvPicPr>
          <p:nvPr/>
        </p:nvPicPr>
        <p:blipFill>
          <a:blip r:embed="rId13"/>
          <a:stretch>
            <a:fillRect/>
          </a:stretch>
        </p:blipFill>
        <p:spPr>
          <a:xfrm>
            <a:off x="353539" y="281940"/>
            <a:ext cx="5245100" cy="876300"/>
          </a:xfrm>
          <a:prstGeom prst="rect">
            <a:avLst/>
          </a:prstGeom>
        </p:spPr>
      </p:pic>
      <p:sp>
        <p:nvSpPr>
          <p:cNvPr id="7" name="TextBox 6">
            <a:extLst>
              <a:ext uri="{FF2B5EF4-FFF2-40B4-BE49-F238E27FC236}">
                <a16:creationId xmlns:a16="http://schemas.microsoft.com/office/drawing/2014/main" id="{CB03F578-DF2F-7743-84D7-E33EC71EAB40}"/>
              </a:ext>
            </a:extLst>
          </p:cNvPr>
          <p:cNvSpPr txBox="1"/>
          <p:nvPr/>
        </p:nvSpPr>
        <p:spPr>
          <a:xfrm>
            <a:off x="2589892" y="1601065"/>
            <a:ext cx="4218461" cy="830997"/>
          </a:xfrm>
          <a:prstGeom prst="rect">
            <a:avLst/>
          </a:prstGeom>
          <a:noFill/>
        </p:spPr>
        <p:txBody>
          <a:bodyPr wrap="square" rtlCol="0">
            <a:spAutoFit/>
          </a:bodyPr>
          <a:lstStyle/>
          <a:p>
            <a:r>
              <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rPr>
              <a:t>H</a:t>
            </a:r>
            <a:r>
              <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rPr>
              <a:t>ow does this </a:t>
            </a:r>
            <a:r>
              <a:rPr lang="en-GB" sz="2400" b="1" dirty="0">
                <a:solidFill>
                  <a:srgbClr val="623669"/>
                </a:solidFill>
                <a:latin typeface="Verdana" panose="020B0604030504040204" pitchFamily="34" charset="0"/>
                <a:ea typeface="Verdana" panose="020B0604030504040204" pitchFamily="34" charset="0"/>
                <a:cs typeface="Verdana" panose="020B0604030504040204" pitchFamily="34" charset="0"/>
              </a:rPr>
              <a:t>affect</a:t>
            </a:r>
            <a:r>
              <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rPr>
              <a:t> a sibling </a:t>
            </a:r>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rPr>
              <a:t>at school?</a:t>
            </a: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 picture containing object&#10;&#10;Description automatically generated">
            <a:extLst>
              <a:ext uri="{FF2B5EF4-FFF2-40B4-BE49-F238E27FC236}">
                <a16:creationId xmlns:a16="http://schemas.microsoft.com/office/drawing/2014/main" id="{E5983845-239E-A240-BD37-B78AE7DB927C}"/>
              </a:ext>
            </a:extLst>
          </p:cNvPr>
          <p:cNvPicPr>
            <a:picLocks noChangeAspect="1"/>
          </p:cNvPicPr>
          <p:nvPr/>
        </p:nvPicPr>
        <p:blipFill>
          <a:blip r:embed="rId14"/>
          <a:stretch>
            <a:fillRect/>
          </a:stretch>
        </p:blipFill>
        <p:spPr>
          <a:xfrm>
            <a:off x="-148590" y="6329181"/>
            <a:ext cx="9144000" cy="544433"/>
          </a:xfrm>
          <a:prstGeom prst="rect">
            <a:avLst/>
          </a:prstGeom>
        </p:spPr>
      </p:pic>
      <p:sp>
        <p:nvSpPr>
          <p:cNvPr id="8" name="TextBox 7">
            <a:extLst>
              <a:ext uri="{FF2B5EF4-FFF2-40B4-BE49-F238E27FC236}">
                <a16:creationId xmlns:a16="http://schemas.microsoft.com/office/drawing/2014/main" id="{997538A4-D612-5D3E-1191-54FB82C02051}"/>
              </a:ext>
            </a:extLst>
          </p:cNvPr>
          <p:cNvSpPr txBox="1"/>
          <p:nvPr/>
        </p:nvSpPr>
        <p:spPr>
          <a:xfrm>
            <a:off x="851707" y="5143406"/>
            <a:ext cx="3146611" cy="707886"/>
          </a:xfrm>
          <a:prstGeom prst="rect">
            <a:avLst/>
          </a:prstGeom>
          <a:noFill/>
        </p:spPr>
        <p:txBody>
          <a:bodyPr wrap="square">
            <a:spAutoFit/>
          </a:bodyPr>
          <a:lstStyle/>
          <a:p>
            <a:pPr lvl="0">
              <a:tabLst>
                <a:tab pos="457200" algn="l"/>
              </a:tabLst>
            </a:pP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Missing school </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or </a:t>
            </a:r>
            <a:r>
              <a:rPr lang="en-GB" sz="2000" kern="100" dirty="0">
                <a:solidFill>
                  <a:srgbClr val="623669"/>
                </a:solidFill>
                <a:latin typeface="Verdana" panose="020B0604030504040204" pitchFamily="34" charset="0"/>
                <a:ea typeface="Verdana" panose="020B0604030504040204" pitchFamily="34" charset="0"/>
                <a:cs typeface="Times New Roman" panose="02020603050405020304" pitchFamily="18" charset="0"/>
              </a:rPr>
              <a:t>b</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eing late for school </a:t>
            </a:r>
            <a:endParaRPr lang="en-GB" sz="2000" kern="100" dirty="0">
              <a:solidFill>
                <a:srgbClr val="623669"/>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693711A-FCB5-101F-8CAC-05859A14024F}"/>
              </a:ext>
            </a:extLst>
          </p:cNvPr>
          <p:cNvSpPr txBox="1"/>
          <p:nvPr/>
        </p:nvSpPr>
        <p:spPr>
          <a:xfrm>
            <a:off x="4919279" y="3334434"/>
            <a:ext cx="3146611" cy="707886"/>
          </a:xfrm>
          <a:prstGeom prst="rect">
            <a:avLst/>
          </a:prstGeom>
          <a:noFill/>
        </p:spPr>
        <p:txBody>
          <a:bodyPr wrap="square">
            <a:spAutoFit/>
          </a:bodyPr>
          <a:lstStyle/>
          <a:p>
            <a:pPr lvl="0">
              <a:tabLst>
                <a:tab pos="457200" algn="l"/>
              </a:tabLst>
            </a:pP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Feeling </a:t>
            </a: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very tired </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or </a:t>
            </a: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falling asleep </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in class</a:t>
            </a:r>
            <a:endParaRPr lang="en-GB" sz="2000" kern="100" dirty="0">
              <a:solidFill>
                <a:srgbClr val="623669"/>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0C482E8-09E8-D0DD-26E7-8329078A9F3C}"/>
              </a:ext>
            </a:extLst>
          </p:cNvPr>
          <p:cNvSpPr txBox="1"/>
          <p:nvPr/>
        </p:nvSpPr>
        <p:spPr>
          <a:xfrm>
            <a:off x="662864" y="3181828"/>
            <a:ext cx="3357848" cy="1323439"/>
          </a:xfrm>
          <a:prstGeom prst="rect">
            <a:avLst/>
          </a:prstGeom>
          <a:noFill/>
        </p:spPr>
        <p:txBody>
          <a:bodyPr wrap="square">
            <a:spAutoFit/>
          </a:bodyPr>
          <a:lstStyle/>
          <a:p>
            <a:pPr lvl="0">
              <a:tabLst>
                <a:tab pos="457200" algn="l"/>
              </a:tabLst>
            </a:pP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Struggling</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 with </a:t>
            </a: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homework</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 or not being able to go to </a:t>
            </a: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after-school activities</a:t>
            </a:r>
          </a:p>
        </p:txBody>
      </p:sp>
      <p:sp>
        <p:nvSpPr>
          <p:cNvPr id="14" name="TextBox 13">
            <a:extLst>
              <a:ext uri="{FF2B5EF4-FFF2-40B4-BE49-F238E27FC236}">
                <a16:creationId xmlns:a16="http://schemas.microsoft.com/office/drawing/2014/main" id="{0716C13E-7D85-47ED-0FDF-F8BE49DFB6E9}"/>
              </a:ext>
            </a:extLst>
          </p:cNvPr>
          <p:cNvSpPr txBox="1"/>
          <p:nvPr/>
        </p:nvSpPr>
        <p:spPr>
          <a:xfrm>
            <a:off x="5138599" y="4835629"/>
            <a:ext cx="3146611" cy="1015663"/>
          </a:xfrm>
          <a:prstGeom prst="rect">
            <a:avLst/>
          </a:prstGeom>
          <a:noFill/>
        </p:spPr>
        <p:txBody>
          <a:bodyPr wrap="square">
            <a:spAutoFit/>
          </a:bodyPr>
          <a:lstStyle/>
          <a:p>
            <a:pPr lvl="0">
              <a:tabLst>
                <a:tab pos="457200" algn="l"/>
              </a:tabLst>
            </a:pP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Being </a:t>
            </a: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teased</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 or </a:t>
            </a: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bullied</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 or finding it hard to make friends</a:t>
            </a:r>
            <a:endParaRPr lang="en-GB" sz="2000" kern="100" dirty="0">
              <a:solidFill>
                <a:srgbClr val="623669"/>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26" name="Graphic 25" descr="Question Mark with solid fill">
            <a:extLst>
              <a:ext uri="{FF2B5EF4-FFF2-40B4-BE49-F238E27FC236}">
                <a16:creationId xmlns:a16="http://schemas.microsoft.com/office/drawing/2014/main" id="{F17A58E3-2FA6-56A7-66AF-3DFCEEB4462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080955">
            <a:off x="298378" y="2071294"/>
            <a:ext cx="882310" cy="882310"/>
          </a:xfrm>
          <a:prstGeom prst="rect">
            <a:avLst/>
          </a:prstGeom>
        </p:spPr>
      </p:pic>
      <p:pic>
        <p:nvPicPr>
          <p:cNvPr id="27" name="Graphic 26" descr="Question Mark with solid fill">
            <a:extLst>
              <a:ext uri="{FF2B5EF4-FFF2-40B4-BE49-F238E27FC236}">
                <a16:creationId xmlns:a16="http://schemas.microsoft.com/office/drawing/2014/main" id="{3D7214AE-2646-774D-46C3-4EDA2928B48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0405288">
            <a:off x="443552" y="1156878"/>
            <a:ext cx="1599210" cy="1599210"/>
          </a:xfrm>
          <a:prstGeom prst="rect">
            <a:avLst/>
          </a:prstGeom>
        </p:spPr>
      </p:pic>
      <p:pic>
        <p:nvPicPr>
          <p:cNvPr id="28" name="Graphic 27" descr="Question Mark with solid fill">
            <a:extLst>
              <a:ext uri="{FF2B5EF4-FFF2-40B4-BE49-F238E27FC236}">
                <a16:creationId xmlns:a16="http://schemas.microsoft.com/office/drawing/2014/main" id="{0D80AE4F-3D83-5870-6401-F0F06FBF0EC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0303847">
            <a:off x="6813120" y="1073109"/>
            <a:ext cx="1735137" cy="1735137"/>
          </a:xfrm>
          <a:prstGeom prst="rect">
            <a:avLst/>
          </a:prstGeom>
        </p:spPr>
      </p:pic>
      <p:pic>
        <p:nvPicPr>
          <p:cNvPr id="29" name="Graphic 28" descr="Question Mark with solid fill">
            <a:extLst>
              <a:ext uri="{FF2B5EF4-FFF2-40B4-BE49-F238E27FC236}">
                <a16:creationId xmlns:a16="http://schemas.microsoft.com/office/drawing/2014/main" id="{66A19C91-1CE6-B735-CEEF-554E2E70AD8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9455036">
            <a:off x="7781892" y="1107913"/>
            <a:ext cx="661969" cy="661969"/>
          </a:xfrm>
          <a:prstGeom prst="rect">
            <a:avLst/>
          </a:prstGeom>
        </p:spPr>
      </p:pic>
    </p:spTree>
    <p:extLst>
      <p:ext uri="{BB962C8B-B14F-4D97-AF65-F5344CB8AC3E}">
        <p14:creationId xmlns:p14="http://schemas.microsoft.com/office/powerpoint/2010/main" val="140403836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5311962-CBC4-70B8-EF23-5C6CB882FC86}"/>
              </a:ext>
            </a:extLst>
          </p:cNvPr>
          <p:cNvSpPr/>
          <p:nvPr/>
        </p:nvSpPr>
        <p:spPr>
          <a:xfrm>
            <a:off x="799056" y="1229457"/>
            <a:ext cx="7545886" cy="1525551"/>
          </a:xfrm>
          <a:custGeom>
            <a:avLst/>
            <a:gdLst>
              <a:gd name="connsiteX0" fmla="*/ 686243 w 7545886"/>
              <a:gd name="connsiteY0" fmla="*/ 338072 h 1525551"/>
              <a:gd name="connsiteX1" fmla="*/ 443 w 7545886"/>
              <a:gd name="connsiteY1" fmla="*/ 783842 h 1525551"/>
              <a:gd name="connsiteX2" fmla="*/ 606233 w 7545886"/>
              <a:gd name="connsiteY2" fmla="*/ 1515362 h 1525551"/>
              <a:gd name="connsiteX3" fmla="*/ 1977833 w 7545886"/>
              <a:gd name="connsiteY3" fmla="*/ 1229612 h 1525551"/>
              <a:gd name="connsiteX4" fmla="*/ 3315143 w 7545886"/>
              <a:gd name="connsiteY4" fmla="*/ 1492502 h 1525551"/>
              <a:gd name="connsiteX5" fmla="*/ 5143943 w 7545886"/>
              <a:gd name="connsiteY5" fmla="*/ 1435352 h 1525551"/>
              <a:gd name="connsiteX6" fmla="*/ 5886893 w 7545886"/>
              <a:gd name="connsiteY6" fmla="*/ 1206752 h 1525551"/>
              <a:gd name="connsiteX7" fmla="*/ 6606983 w 7545886"/>
              <a:gd name="connsiteY7" fmla="*/ 1332482 h 1525551"/>
              <a:gd name="connsiteX8" fmla="*/ 7544243 w 7545886"/>
              <a:gd name="connsiteY8" fmla="*/ 863852 h 1525551"/>
              <a:gd name="connsiteX9" fmla="*/ 6366953 w 7545886"/>
              <a:gd name="connsiteY9" fmla="*/ 6602 h 1525551"/>
              <a:gd name="connsiteX10" fmla="*/ 4263833 w 7545886"/>
              <a:gd name="connsiteY10" fmla="*/ 452372 h 1525551"/>
              <a:gd name="connsiteX11" fmla="*/ 2389313 w 7545886"/>
              <a:gd name="connsiteY11" fmla="*/ 166622 h 1525551"/>
              <a:gd name="connsiteX12" fmla="*/ 686243 w 7545886"/>
              <a:gd name="connsiteY12" fmla="*/ 338072 h 152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45886" h="1525551">
                <a:moveTo>
                  <a:pt x="686243" y="338072"/>
                </a:moveTo>
                <a:cubicBezTo>
                  <a:pt x="288098" y="440942"/>
                  <a:pt x="13778" y="587627"/>
                  <a:pt x="443" y="783842"/>
                </a:cubicBezTo>
                <a:cubicBezTo>
                  <a:pt x="-12892" y="980057"/>
                  <a:pt x="276668" y="1441067"/>
                  <a:pt x="606233" y="1515362"/>
                </a:cubicBezTo>
                <a:cubicBezTo>
                  <a:pt x="935798" y="1589657"/>
                  <a:pt x="1526348" y="1233422"/>
                  <a:pt x="1977833" y="1229612"/>
                </a:cubicBezTo>
                <a:cubicBezTo>
                  <a:pt x="2429318" y="1225802"/>
                  <a:pt x="2787458" y="1458212"/>
                  <a:pt x="3315143" y="1492502"/>
                </a:cubicBezTo>
                <a:cubicBezTo>
                  <a:pt x="3842828" y="1526792"/>
                  <a:pt x="4715318" y="1482977"/>
                  <a:pt x="5143943" y="1435352"/>
                </a:cubicBezTo>
                <a:cubicBezTo>
                  <a:pt x="5572568" y="1387727"/>
                  <a:pt x="5643053" y="1223897"/>
                  <a:pt x="5886893" y="1206752"/>
                </a:cubicBezTo>
                <a:cubicBezTo>
                  <a:pt x="6130733" y="1189607"/>
                  <a:pt x="6330758" y="1389632"/>
                  <a:pt x="6606983" y="1332482"/>
                </a:cubicBezTo>
                <a:cubicBezTo>
                  <a:pt x="6883208" y="1275332"/>
                  <a:pt x="7584248" y="1084832"/>
                  <a:pt x="7544243" y="863852"/>
                </a:cubicBezTo>
                <a:cubicBezTo>
                  <a:pt x="7504238" y="642872"/>
                  <a:pt x="6913688" y="75182"/>
                  <a:pt x="6366953" y="6602"/>
                </a:cubicBezTo>
                <a:cubicBezTo>
                  <a:pt x="5820218" y="-61978"/>
                  <a:pt x="4926773" y="425702"/>
                  <a:pt x="4263833" y="452372"/>
                </a:cubicBezTo>
                <a:cubicBezTo>
                  <a:pt x="3600893" y="479042"/>
                  <a:pt x="2989388" y="183767"/>
                  <a:pt x="2389313" y="166622"/>
                </a:cubicBezTo>
                <a:cubicBezTo>
                  <a:pt x="1789238" y="149477"/>
                  <a:pt x="1084388" y="235202"/>
                  <a:pt x="686243" y="338072"/>
                </a:cubicBezTo>
                <a:close/>
              </a:path>
            </a:pathLst>
          </a:custGeom>
          <a:solidFill>
            <a:srgbClr val="F2AD42"/>
          </a:solidFill>
          <a:ln>
            <a:solidFill>
              <a:srgbClr val="F2AD4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6" name="Picture 5" descr="A close up of a logo&#10;&#10;Description automatically generated">
            <a:extLst>
              <a:ext uri="{FF2B5EF4-FFF2-40B4-BE49-F238E27FC236}">
                <a16:creationId xmlns:a16="http://schemas.microsoft.com/office/drawing/2014/main" id="{6E17113F-47B5-E844-B611-03497CACA904}"/>
              </a:ext>
            </a:extLst>
          </p:cNvPr>
          <p:cNvPicPr>
            <a:picLocks noChangeAspect="1"/>
          </p:cNvPicPr>
          <p:nvPr/>
        </p:nvPicPr>
        <p:blipFill>
          <a:blip r:embed="rId3"/>
          <a:stretch>
            <a:fillRect/>
          </a:stretch>
        </p:blipFill>
        <p:spPr>
          <a:xfrm>
            <a:off x="353539" y="281940"/>
            <a:ext cx="5245100" cy="876300"/>
          </a:xfrm>
          <a:prstGeom prst="rect">
            <a:avLst/>
          </a:prstGeom>
        </p:spPr>
      </p:pic>
      <p:sp>
        <p:nvSpPr>
          <p:cNvPr id="7" name="TextBox 6">
            <a:extLst>
              <a:ext uri="{FF2B5EF4-FFF2-40B4-BE49-F238E27FC236}">
                <a16:creationId xmlns:a16="http://schemas.microsoft.com/office/drawing/2014/main" id="{CB03F578-DF2F-7743-84D7-E33EC71EAB40}"/>
              </a:ext>
            </a:extLst>
          </p:cNvPr>
          <p:cNvSpPr txBox="1"/>
          <p:nvPr/>
        </p:nvSpPr>
        <p:spPr>
          <a:xfrm>
            <a:off x="1583510" y="1834504"/>
            <a:ext cx="8413271" cy="461665"/>
          </a:xfrm>
          <a:prstGeom prst="rect">
            <a:avLst/>
          </a:prstGeom>
          <a:noFill/>
        </p:spPr>
        <p:txBody>
          <a:bodyPr wrap="square" rtlCol="0">
            <a:spAutoFit/>
          </a:bodyPr>
          <a:lstStyle/>
          <a:p>
            <a:r>
              <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rPr>
              <a:t>Siblings can have </a:t>
            </a:r>
            <a:r>
              <a:rPr lang="en-GB" sz="2400" b="1" dirty="0">
                <a:solidFill>
                  <a:srgbClr val="623669"/>
                </a:solidFill>
                <a:latin typeface="Verdana" panose="020B0604030504040204" pitchFamily="34" charset="0"/>
                <a:ea typeface="Verdana" panose="020B0604030504040204" pitchFamily="34" charset="0"/>
                <a:cs typeface="Verdana" panose="020B0604030504040204" pitchFamily="34" charset="0"/>
              </a:rPr>
              <a:t>lots</a:t>
            </a:r>
            <a:r>
              <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rPr>
              <a:t> of extra skills!</a:t>
            </a: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 picture containing object&#10;&#10;Description automatically generated">
            <a:extLst>
              <a:ext uri="{FF2B5EF4-FFF2-40B4-BE49-F238E27FC236}">
                <a16:creationId xmlns:a16="http://schemas.microsoft.com/office/drawing/2014/main" id="{E5983845-239E-A240-BD37-B78AE7DB927C}"/>
              </a:ext>
            </a:extLst>
          </p:cNvPr>
          <p:cNvPicPr>
            <a:picLocks noChangeAspect="1"/>
          </p:cNvPicPr>
          <p:nvPr/>
        </p:nvPicPr>
        <p:blipFill>
          <a:blip r:embed="rId4"/>
          <a:stretch>
            <a:fillRect/>
          </a:stretch>
        </p:blipFill>
        <p:spPr>
          <a:xfrm>
            <a:off x="-148590" y="6329181"/>
            <a:ext cx="9144000" cy="544433"/>
          </a:xfrm>
          <a:prstGeom prst="rect">
            <a:avLst/>
          </a:prstGeom>
        </p:spPr>
      </p:pic>
      <p:sp>
        <p:nvSpPr>
          <p:cNvPr id="8" name="TextBox 7">
            <a:extLst>
              <a:ext uri="{FF2B5EF4-FFF2-40B4-BE49-F238E27FC236}">
                <a16:creationId xmlns:a16="http://schemas.microsoft.com/office/drawing/2014/main" id="{A60F98DC-AC7B-E129-DCFE-A57594DCF150}"/>
              </a:ext>
            </a:extLst>
          </p:cNvPr>
          <p:cNvSpPr txBox="1"/>
          <p:nvPr/>
        </p:nvSpPr>
        <p:spPr>
          <a:xfrm>
            <a:off x="2719947" y="3728476"/>
            <a:ext cx="3851911" cy="923330"/>
          </a:xfrm>
          <a:prstGeom prst="rect">
            <a:avLst/>
          </a:prstGeom>
          <a:noFill/>
        </p:spPr>
        <p:txBody>
          <a:bodyPr wrap="square" rtlCol="0">
            <a:spAutoFit/>
          </a:bodyPr>
          <a:lstStyle/>
          <a:p>
            <a:r>
              <a:rPr lang="en-GB" sz="5400" b="1" dirty="0">
                <a:solidFill>
                  <a:srgbClr val="623669"/>
                </a:solidFill>
                <a:latin typeface="Verdana" panose="020B0604030504040204" pitchFamily="34" charset="0"/>
                <a:ea typeface="Verdana" panose="020B0604030504040204" pitchFamily="34" charset="0"/>
              </a:rPr>
              <a:t>Creative</a:t>
            </a:r>
          </a:p>
        </p:txBody>
      </p:sp>
      <p:sp>
        <p:nvSpPr>
          <p:cNvPr id="11" name="TextBox 10">
            <a:extLst>
              <a:ext uri="{FF2B5EF4-FFF2-40B4-BE49-F238E27FC236}">
                <a16:creationId xmlns:a16="http://schemas.microsoft.com/office/drawing/2014/main" id="{A9BDCC3A-6D31-5B26-531D-305B3FF7AB22}"/>
              </a:ext>
            </a:extLst>
          </p:cNvPr>
          <p:cNvSpPr txBox="1"/>
          <p:nvPr/>
        </p:nvSpPr>
        <p:spPr>
          <a:xfrm>
            <a:off x="674555" y="2805029"/>
            <a:ext cx="3772943" cy="1107996"/>
          </a:xfrm>
          <a:prstGeom prst="rect">
            <a:avLst/>
          </a:prstGeom>
          <a:noFill/>
        </p:spPr>
        <p:txBody>
          <a:bodyPr wrap="square" rtlCol="0">
            <a:spAutoFit/>
          </a:bodyPr>
          <a:lstStyle/>
          <a:p>
            <a:r>
              <a:rPr lang="en-GB" sz="6600" b="1" dirty="0">
                <a:solidFill>
                  <a:srgbClr val="C2AAD4"/>
                </a:solidFill>
                <a:latin typeface="Verdana" panose="020B0604030504040204" pitchFamily="34" charset="0"/>
                <a:ea typeface="Verdana" panose="020B0604030504040204" pitchFamily="34" charset="0"/>
              </a:rPr>
              <a:t>Caring</a:t>
            </a:r>
          </a:p>
        </p:txBody>
      </p:sp>
      <p:sp>
        <p:nvSpPr>
          <p:cNvPr id="12" name="TextBox 11">
            <a:extLst>
              <a:ext uri="{FF2B5EF4-FFF2-40B4-BE49-F238E27FC236}">
                <a16:creationId xmlns:a16="http://schemas.microsoft.com/office/drawing/2014/main" id="{C7D9BE1D-AFBC-B8F9-A55F-A856FAFC7236}"/>
              </a:ext>
            </a:extLst>
          </p:cNvPr>
          <p:cNvSpPr txBox="1"/>
          <p:nvPr/>
        </p:nvSpPr>
        <p:spPr>
          <a:xfrm>
            <a:off x="392741" y="3920833"/>
            <a:ext cx="3152621" cy="1569660"/>
          </a:xfrm>
          <a:prstGeom prst="rect">
            <a:avLst/>
          </a:prstGeom>
          <a:noFill/>
        </p:spPr>
        <p:txBody>
          <a:bodyPr wrap="square" rtlCol="0">
            <a:spAutoFit/>
          </a:bodyPr>
          <a:lstStyle/>
          <a:p>
            <a:r>
              <a:rPr lang="en-GB" sz="9600" b="1" dirty="0">
                <a:solidFill>
                  <a:srgbClr val="C2AAD4"/>
                </a:solidFill>
                <a:latin typeface="Verdana" panose="020B0604030504040204" pitchFamily="34" charset="0"/>
                <a:ea typeface="Verdana" panose="020B0604030504040204" pitchFamily="34" charset="0"/>
              </a:rPr>
              <a:t>Fun</a:t>
            </a:r>
          </a:p>
        </p:txBody>
      </p:sp>
      <p:sp>
        <p:nvSpPr>
          <p:cNvPr id="13" name="TextBox 12">
            <a:extLst>
              <a:ext uri="{FF2B5EF4-FFF2-40B4-BE49-F238E27FC236}">
                <a16:creationId xmlns:a16="http://schemas.microsoft.com/office/drawing/2014/main" id="{20A73A93-1DB6-3992-D354-EF1CFF0E0499}"/>
              </a:ext>
            </a:extLst>
          </p:cNvPr>
          <p:cNvSpPr txBox="1"/>
          <p:nvPr/>
        </p:nvSpPr>
        <p:spPr>
          <a:xfrm>
            <a:off x="3660029" y="4393231"/>
            <a:ext cx="4985935" cy="1446550"/>
          </a:xfrm>
          <a:prstGeom prst="rect">
            <a:avLst/>
          </a:prstGeom>
          <a:noFill/>
        </p:spPr>
        <p:txBody>
          <a:bodyPr wrap="square" rtlCol="0">
            <a:spAutoFit/>
          </a:bodyPr>
          <a:lstStyle/>
          <a:p>
            <a:r>
              <a:rPr lang="en-GB" sz="8800" b="1" dirty="0">
                <a:solidFill>
                  <a:srgbClr val="623669"/>
                </a:solidFill>
                <a:latin typeface="Verdana" panose="020B0604030504040204" pitchFamily="34" charset="0"/>
                <a:ea typeface="Verdana" panose="020B0604030504040204" pitchFamily="34" charset="0"/>
              </a:rPr>
              <a:t>Patient</a:t>
            </a:r>
          </a:p>
        </p:txBody>
      </p:sp>
      <p:sp>
        <p:nvSpPr>
          <p:cNvPr id="14" name="TextBox 13">
            <a:extLst>
              <a:ext uri="{FF2B5EF4-FFF2-40B4-BE49-F238E27FC236}">
                <a16:creationId xmlns:a16="http://schemas.microsoft.com/office/drawing/2014/main" id="{776B3CF9-7740-D25D-B64B-33632E79B82A}"/>
              </a:ext>
            </a:extLst>
          </p:cNvPr>
          <p:cNvSpPr txBox="1"/>
          <p:nvPr/>
        </p:nvSpPr>
        <p:spPr>
          <a:xfrm>
            <a:off x="5598639" y="3291412"/>
            <a:ext cx="2777491" cy="769441"/>
          </a:xfrm>
          <a:prstGeom prst="rect">
            <a:avLst/>
          </a:prstGeom>
          <a:noFill/>
        </p:spPr>
        <p:txBody>
          <a:bodyPr wrap="square" rtlCol="0">
            <a:spAutoFit/>
          </a:bodyPr>
          <a:lstStyle/>
          <a:p>
            <a:r>
              <a:rPr lang="en-GB" sz="4400" b="1" dirty="0">
                <a:solidFill>
                  <a:srgbClr val="C2AAD4"/>
                </a:solidFill>
                <a:latin typeface="Verdana" panose="020B0604030504040204" pitchFamily="34" charset="0"/>
                <a:ea typeface="Verdana" panose="020B0604030504040204" pitchFamily="34" charset="0"/>
              </a:rPr>
              <a:t>Kind</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61" name="Ink 60">
                <a:extLst>
                  <a:ext uri="{FF2B5EF4-FFF2-40B4-BE49-F238E27FC236}">
                    <a16:creationId xmlns:a16="http://schemas.microsoft.com/office/drawing/2014/main" id="{611E8994-BAE3-A063-A971-96A636118229}"/>
                  </a:ext>
                </a:extLst>
              </p14:cNvPr>
              <p14:cNvContentPartPr/>
              <p14:nvPr/>
            </p14:nvContentPartPr>
            <p14:xfrm>
              <a:off x="4048470" y="2947140"/>
              <a:ext cx="843840" cy="933480"/>
            </p14:xfrm>
          </p:contentPart>
        </mc:Choice>
        <mc:Fallback xmlns="">
          <p:pic>
            <p:nvPicPr>
              <p:cNvPr id="61" name="Ink 60">
                <a:extLst>
                  <a:ext uri="{FF2B5EF4-FFF2-40B4-BE49-F238E27FC236}">
                    <a16:creationId xmlns:a16="http://schemas.microsoft.com/office/drawing/2014/main" id="{611E8994-BAE3-A063-A971-96A636118229}"/>
                  </a:ext>
                </a:extLst>
              </p:cNvPr>
              <p:cNvPicPr/>
              <p:nvPr/>
            </p:nvPicPr>
            <p:blipFill>
              <a:blip r:embed="rId6"/>
              <a:stretch>
                <a:fillRect/>
              </a:stretch>
            </p:blipFill>
            <p:spPr>
              <a:xfrm>
                <a:off x="3985470" y="2569140"/>
                <a:ext cx="969480" cy="1689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62" name="Ink 61">
                <a:extLst>
                  <a:ext uri="{FF2B5EF4-FFF2-40B4-BE49-F238E27FC236}">
                    <a16:creationId xmlns:a16="http://schemas.microsoft.com/office/drawing/2014/main" id="{167BC582-97E6-0607-3D09-3CD734731505}"/>
                  </a:ext>
                </a:extLst>
              </p14:cNvPr>
              <p14:cNvContentPartPr/>
              <p14:nvPr/>
            </p14:nvContentPartPr>
            <p14:xfrm>
              <a:off x="2902590" y="4944420"/>
              <a:ext cx="734760" cy="1013040"/>
            </p14:xfrm>
          </p:contentPart>
        </mc:Choice>
        <mc:Fallback xmlns="">
          <p:pic>
            <p:nvPicPr>
              <p:cNvPr id="62" name="Ink 61">
                <a:extLst>
                  <a:ext uri="{FF2B5EF4-FFF2-40B4-BE49-F238E27FC236}">
                    <a16:creationId xmlns:a16="http://schemas.microsoft.com/office/drawing/2014/main" id="{167BC582-97E6-0607-3D09-3CD734731505}"/>
                  </a:ext>
                </a:extLst>
              </p:cNvPr>
              <p:cNvPicPr/>
              <p:nvPr/>
            </p:nvPicPr>
            <p:blipFill>
              <a:blip r:embed="rId8"/>
              <a:stretch>
                <a:fillRect/>
              </a:stretch>
            </p:blipFill>
            <p:spPr>
              <a:xfrm>
                <a:off x="2839590" y="4566780"/>
                <a:ext cx="860400" cy="1768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68" name="Ink 67">
                <a:extLst>
                  <a:ext uri="{FF2B5EF4-FFF2-40B4-BE49-F238E27FC236}">
                    <a16:creationId xmlns:a16="http://schemas.microsoft.com/office/drawing/2014/main" id="{50FDE02D-B791-33A7-802C-8762329F4FBF}"/>
                  </a:ext>
                </a:extLst>
              </p14:cNvPr>
              <p14:cNvContentPartPr/>
              <p14:nvPr/>
            </p14:nvContentPartPr>
            <p14:xfrm>
              <a:off x="5359230" y="2835540"/>
              <a:ext cx="3638520" cy="2865240"/>
            </p14:xfrm>
          </p:contentPart>
        </mc:Choice>
        <mc:Fallback xmlns="">
          <p:pic>
            <p:nvPicPr>
              <p:cNvPr id="68" name="Ink 67">
                <a:extLst>
                  <a:ext uri="{FF2B5EF4-FFF2-40B4-BE49-F238E27FC236}">
                    <a16:creationId xmlns:a16="http://schemas.microsoft.com/office/drawing/2014/main" id="{50FDE02D-B791-33A7-802C-8762329F4FBF}"/>
                  </a:ext>
                </a:extLst>
              </p:cNvPr>
              <p:cNvPicPr/>
              <p:nvPr/>
            </p:nvPicPr>
            <p:blipFill>
              <a:blip r:embed="rId10"/>
              <a:stretch>
                <a:fillRect/>
              </a:stretch>
            </p:blipFill>
            <p:spPr>
              <a:xfrm>
                <a:off x="5296590" y="2457540"/>
                <a:ext cx="3764160" cy="3620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69" name="Ink 68">
                <a:extLst>
                  <a:ext uri="{FF2B5EF4-FFF2-40B4-BE49-F238E27FC236}">
                    <a16:creationId xmlns:a16="http://schemas.microsoft.com/office/drawing/2014/main" id="{4503B715-4AD4-BEF3-F0D7-3F5480A9A18C}"/>
                  </a:ext>
                </a:extLst>
              </p14:cNvPr>
              <p14:cNvContentPartPr/>
              <p14:nvPr/>
            </p14:nvContentPartPr>
            <p14:xfrm>
              <a:off x="5130270" y="3533580"/>
              <a:ext cx="487440" cy="307440"/>
            </p14:xfrm>
          </p:contentPart>
        </mc:Choice>
        <mc:Fallback xmlns="">
          <p:pic>
            <p:nvPicPr>
              <p:cNvPr id="69" name="Ink 68">
                <a:extLst>
                  <a:ext uri="{FF2B5EF4-FFF2-40B4-BE49-F238E27FC236}">
                    <a16:creationId xmlns:a16="http://schemas.microsoft.com/office/drawing/2014/main" id="{4503B715-4AD4-BEF3-F0D7-3F5480A9A18C}"/>
                  </a:ext>
                </a:extLst>
              </p:cNvPr>
              <p:cNvPicPr/>
              <p:nvPr/>
            </p:nvPicPr>
            <p:blipFill>
              <a:blip r:embed="rId12"/>
              <a:stretch>
                <a:fillRect/>
              </a:stretch>
            </p:blipFill>
            <p:spPr>
              <a:xfrm>
                <a:off x="5067270" y="3155580"/>
                <a:ext cx="613080" cy="1063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70" name="Ink 69">
                <a:extLst>
                  <a:ext uri="{FF2B5EF4-FFF2-40B4-BE49-F238E27FC236}">
                    <a16:creationId xmlns:a16="http://schemas.microsoft.com/office/drawing/2014/main" id="{3A13DBB8-F61B-8706-2A79-2FB9F8832BBB}"/>
                  </a:ext>
                </a:extLst>
              </p14:cNvPr>
              <p14:cNvContentPartPr/>
              <p14:nvPr/>
            </p14:nvContentPartPr>
            <p14:xfrm>
              <a:off x="7040070" y="5703300"/>
              <a:ext cx="721080" cy="2513880"/>
            </p14:xfrm>
          </p:contentPart>
        </mc:Choice>
        <mc:Fallback xmlns="">
          <p:pic>
            <p:nvPicPr>
              <p:cNvPr id="70" name="Ink 69">
                <a:extLst>
                  <a:ext uri="{FF2B5EF4-FFF2-40B4-BE49-F238E27FC236}">
                    <a16:creationId xmlns:a16="http://schemas.microsoft.com/office/drawing/2014/main" id="{3A13DBB8-F61B-8706-2A79-2FB9F8832BBB}"/>
                  </a:ext>
                </a:extLst>
              </p:cNvPr>
              <p:cNvPicPr/>
              <p:nvPr/>
            </p:nvPicPr>
            <p:blipFill>
              <a:blip r:embed="rId14"/>
              <a:stretch>
                <a:fillRect/>
              </a:stretch>
            </p:blipFill>
            <p:spPr>
              <a:xfrm>
                <a:off x="6977070" y="5325300"/>
                <a:ext cx="846720" cy="3269520"/>
              </a:xfrm>
              <a:prstGeom prst="rect">
                <a:avLst/>
              </a:prstGeom>
            </p:spPr>
          </p:pic>
        </mc:Fallback>
      </mc:AlternateContent>
      <p:grpSp>
        <p:nvGrpSpPr>
          <p:cNvPr id="81" name="Group 80">
            <a:extLst>
              <a:ext uri="{FF2B5EF4-FFF2-40B4-BE49-F238E27FC236}">
                <a16:creationId xmlns:a16="http://schemas.microsoft.com/office/drawing/2014/main" id="{DA670375-2DBC-A9F3-A25B-C5F712C94BB5}"/>
              </a:ext>
            </a:extLst>
          </p:cNvPr>
          <p:cNvGrpSpPr/>
          <p:nvPr/>
        </p:nvGrpSpPr>
        <p:grpSpPr>
          <a:xfrm>
            <a:off x="229590" y="2997720"/>
            <a:ext cx="2523960" cy="4521240"/>
            <a:chOff x="229590" y="2997720"/>
            <a:chExt cx="2523960" cy="4521240"/>
          </a:xfrm>
        </p:grpSpPr>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71" name="Ink 70">
                  <a:extLst>
                    <a:ext uri="{FF2B5EF4-FFF2-40B4-BE49-F238E27FC236}">
                      <a16:creationId xmlns:a16="http://schemas.microsoft.com/office/drawing/2014/main" id="{A2C39BF6-904F-CEA2-00DF-015121153694}"/>
                    </a:ext>
                  </a:extLst>
                </p14:cNvPr>
                <p14:cNvContentPartPr/>
                <p14:nvPr/>
              </p14:nvContentPartPr>
              <p14:xfrm>
                <a:off x="298710" y="3599280"/>
                <a:ext cx="284760" cy="367200"/>
              </p14:xfrm>
            </p:contentPart>
          </mc:Choice>
          <mc:Fallback xmlns="">
            <p:pic>
              <p:nvPicPr>
                <p:cNvPr id="71" name="Ink 70">
                  <a:extLst>
                    <a:ext uri="{FF2B5EF4-FFF2-40B4-BE49-F238E27FC236}">
                      <a16:creationId xmlns:a16="http://schemas.microsoft.com/office/drawing/2014/main" id="{A2C39BF6-904F-CEA2-00DF-015121153694}"/>
                    </a:ext>
                  </a:extLst>
                </p:cNvPr>
                <p:cNvPicPr/>
                <p:nvPr/>
              </p:nvPicPr>
              <p:blipFill>
                <a:blip r:embed="rId16"/>
                <a:stretch>
                  <a:fillRect/>
                </a:stretch>
              </p:blipFill>
              <p:spPr>
                <a:xfrm>
                  <a:off x="235710" y="3221640"/>
                  <a:ext cx="410400" cy="1122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72" name="Ink 71">
                  <a:extLst>
                    <a:ext uri="{FF2B5EF4-FFF2-40B4-BE49-F238E27FC236}">
                      <a16:creationId xmlns:a16="http://schemas.microsoft.com/office/drawing/2014/main" id="{5E77D6FF-33B1-476D-4450-0FE468F4A37C}"/>
                    </a:ext>
                  </a:extLst>
                </p14:cNvPr>
                <p14:cNvContentPartPr/>
                <p14:nvPr/>
              </p14:nvContentPartPr>
              <p14:xfrm>
                <a:off x="388710" y="3063240"/>
                <a:ext cx="264960" cy="697320"/>
              </p14:xfrm>
            </p:contentPart>
          </mc:Choice>
          <mc:Fallback xmlns="">
            <p:pic>
              <p:nvPicPr>
                <p:cNvPr id="72" name="Ink 71">
                  <a:extLst>
                    <a:ext uri="{FF2B5EF4-FFF2-40B4-BE49-F238E27FC236}">
                      <a16:creationId xmlns:a16="http://schemas.microsoft.com/office/drawing/2014/main" id="{5E77D6FF-33B1-476D-4450-0FE468F4A37C}"/>
                    </a:ext>
                  </a:extLst>
                </p:cNvPr>
                <p:cNvPicPr/>
                <p:nvPr/>
              </p:nvPicPr>
              <p:blipFill>
                <a:blip r:embed="rId18"/>
                <a:stretch>
                  <a:fillRect/>
                </a:stretch>
              </p:blipFill>
              <p:spPr>
                <a:xfrm>
                  <a:off x="325710" y="2685600"/>
                  <a:ext cx="390600" cy="1452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74" name="Ink 73">
                  <a:extLst>
                    <a:ext uri="{FF2B5EF4-FFF2-40B4-BE49-F238E27FC236}">
                      <a16:creationId xmlns:a16="http://schemas.microsoft.com/office/drawing/2014/main" id="{D7A4205F-C71E-5E72-4D61-E9049D22B6CC}"/>
                    </a:ext>
                  </a:extLst>
                </p14:cNvPr>
                <p14:cNvContentPartPr/>
                <p14:nvPr/>
              </p14:nvContentPartPr>
              <p14:xfrm>
                <a:off x="605430" y="2997720"/>
                <a:ext cx="94320" cy="500040"/>
              </p14:xfrm>
            </p:contentPart>
          </mc:Choice>
          <mc:Fallback xmlns="">
            <p:pic>
              <p:nvPicPr>
                <p:cNvPr id="74" name="Ink 73">
                  <a:extLst>
                    <a:ext uri="{FF2B5EF4-FFF2-40B4-BE49-F238E27FC236}">
                      <a16:creationId xmlns:a16="http://schemas.microsoft.com/office/drawing/2014/main" id="{D7A4205F-C71E-5E72-4D61-E9049D22B6CC}"/>
                    </a:ext>
                  </a:extLst>
                </p:cNvPr>
                <p:cNvPicPr/>
                <p:nvPr/>
              </p:nvPicPr>
              <p:blipFill>
                <a:blip r:embed="rId20"/>
                <a:stretch>
                  <a:fillRect/>
                </a:stretch>
              </p:blipFill>
              <p:spPr>
                <a:xfrm>
                  <a:off x="542790" y="2620080"/>
                  <a:ext cx="219960" cy="1255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80" name="Ink 79">
                  <a:extLst>
                    <a:ext uri="{FF2B5EF4-FFF2-40B4-BE49-F238E27FC236}">
                      <a16:creationId xmlns:a16="http://schemas.microsoft.com/office/drawing/2014/main" id="{224AB26A-770B-5CCF-166E-E7AB8EAE5DBF}"/>
                    </a:ext>
                  </a:extLst>
                </p14:cNvPr>
                <p14:cNvContentPartPr/>
                <p14:nvPr/>
              </p14:nvContentPartPr>
              <p14:xfrm>
                <a:off x="229590" y="3880080"/>
                <a:ext cx="2523960" cy="3638880"/>
              </p14:xfrm>
            </p:contentPart>
          </mc:Choice>
          <mc:Fallback xmlns="">
            <p:pic>
              <p:nvPicPr>
                <p:cNvPr id="80" name="Ink 79">
                  <a:extLst>
                    <a:ext uri="{FF2B5EF4-FFF2-40B4-BE49-F238E27FC236}">
                      <a16:creationId xmlns:a16="http://schemas.microsoft.com/office/drawing/2014/main" id="{224AB26A-770B-5CCF-166E-E7AB8EAE5DBF}"/>
                    </a:ext>
                  </a:extLst>
                </p:cNvPr>
                <p:cNvPicPr/>
                <p:nvPr/>
              </p:nvPicPr>
              <p:blipFill>
                <a:blip r:embed="rId22"/>
                <a:stretch>
                  <a:fillRect/>
                </a:stretch>
              </p:blipFill>
              <p:spPr>
                <a:xfrm>
                  <a:off x="166950" y="3502080"/>
                  <a:ext cx="2649600" cy="4394520"/>
                </a:xfrm>
                <a:prstGeom prst="rect">
                  <a:avLst/>
                </a:prstGeom>
              </p:spPr>
            </p:pic>
          </mc:Fallback>
        </mc:AlternateContent>
      </p:grpSp>
    </p:spTree>
    <p:extLst>
      <p:ext uri="{BB962C8B-B14F-4D97-AF65-F5344CB8AC3E}">
        <p14:creationId xmlns:p14="http://schemas.microsoft.com/office/powerpoint/2010/main" val="57088632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0AB23C6B-903F-5D73-DC75-B0E055096FF8}"/>
                  </a:ext>
                </a:extLst>
              </p14:cNvPr>
              <p14:cNvContentPartPr/>
              <p14:nvPr/>
            </p14:nvContentPartPr>
            <p14:xfrm>
              <a:off x="582139" y="3203626"/>
              <a:ext cx="7712640" cy="2572144"/>
            </p14:xfrm>
          </p:contentPart>
        </mc:Choice>
        <mc:Fallback xmlns="">
          <p:pic>
            <p:nvPicPr>
              <p:cNvPr id="18" name="Ink 17">
                <a:extLst>
                  <a:ext uri="{FF2B5EF4-FFF2-40B4-BE49-F238E27FC236}">
                    <a16:creationId xmlns:a16="http://schemas.microsoft.com/office/drawing/2014/main" id="{0AB23C6B-903F-5D73-DC75-B0E055096FF8}"/>
                  </a:ext>
                </a:extLst>
              </p:cNvPr>
              <p:cNvPicPr/>
              <p:nvPr/>
            </p:nvPicPr>
            <p:blipFill>
              <a:blip r:embed="rId4"/>
              <a:stretch>
                <a:fillRect/>
              </a:stretch>
            </p:blipFill>
            <p:spPr>
              <a:xfrm>
                <a:off x="492139" y="3023605"/>
                <a:ext cx="7892280" cy="2931827"/>
              </a:xfrm>
              <a:prstGeom prst="rect">
                <a:avLst/>
              </a:prstGeom>
            </p:spPr>
          </p:pic>
        </mc:Fallback>
      </mc:AlternateContent>
      <p:pic>
        <p:nvPicPr>
          <p:cNvPr id="6" name="Picture 5" descr="A close up of a logo&#10;&#10;Description automatically generated">
            <a:extLst>
              <a:ext uri="{FF2B5EF4-FFF2-40B4-BE49-F238E27FC236}">
                <a16:creationId xmlns:a16="http://schemas.microsoft.com/office/drawing/2014/main" id="{6E17113F-47B5-E844-B611-03497CACA904}"/>
              </a:ext>
            </a:extLst>
          </p:cNvPr>
          <p:cNvPicPr>
            <a:picLocks noChangeAspect="1"/>
          </p:cNvPicPr>
          <p:nvPr/>
        </p:nvPicPr>
        <p:blipFill>
          <a:blip r:embed="rId5"/>
          <a:stretch>
            <a:fillRect/>
          </a:stretch>
        </p:blipFill>
        <p:spPr>
          <a:xfrm>
            <a:off x="353539" y="281940"/>
            <a:ext cx="5245100" cy="876300"/>
          </a:xfrm>
          <a:prstGeom prst="rect">
            <a:avLst/>
          </a:prstGeom>
        </p:spPr>
      </p:pic>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 picture containing object&#10;&#10;Description automatically generated">
            <a:extLst>
              <a:ext uri="{FF2B5EF4-FFF2-40B4-BE49-F238E27FC236}">
                <a16:creationId xmlns:a16="http://schemas.microsoft.com/office/drawing/2014/main" id="{E5983845-239E-A240-BD37-B78AE7DB927C}"/>
              </a:ext>
            </a:extLst>
          </p:cNvPr>
          <p:cNvPicPr>
            <a:picLocks noChangeAspect="1"/>
          </p:cNvPicPr>
          <p:nvPr/>
        </p:nvPicPr>
        <p:blipFill>
          <a:blip r:embed="rId6"/>
          <a:stretch>
            <a:fillRect/>
          </a:stretch>
        </p:blipFill>
        <p:spPr>
          <a:xfrm>
            <a:off x="-148590" y="6329181"/>
            <a:ext cx="9144000" cy="544433"/>
          </a:xfrm>
          <a:prstGeom prst="rect">
            <a:avLst/>
          </a:prstGeom>
        </p:spPr>
      </p:pic>
      <p:pic>
        <p:nvPicPr>
          <p:cNvPr id="3" name="Picture 2" descr="A close up of a sign&#10;&#10;Description automatically generated">
            <a:extLst>
              <a:ext uri="{FF2B5EF4-FFF2-40B4-BE49-F238E27FC236}">
                <a16:creationId xmlns:a16="http://schemas.microsoft.com/office/drawing/2014/main" id="{F25DA76F-27B0-F048-1F79-4E149F1F33FA}"/>
              </a:ext>
            </a:extLst>
          </p:cNvPr>
          <p:cNvPicPr>
            <a:picLocks noChangeAspect="1"/>
          </p:cNvPicPr>
          <p:nvPr/>
        </p:nvPicPr>
        <p:blipFill>
          <a:blip r:embed="rId7"/>
          <a:stretch>
            <a:fillRect/>
          </a:stretch>
        </p:blipFill>
        <p:spPr>
          <a:xfrm>
            <a:off x="6880512" y="770968"/>
            <a:ext cx="1748650" cy="1748650"/>
          </a:xfrm>
          <a:prstGeom prst="rect">
            <a:avLst/>
          </a:prstGeom>
        </p:spPr>
      </p:pic>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567592B-091F-E587-FEF3-9A32D6FDB557}"/>
                  </a:ext>
                </a:extLst>
              </p14:cNvPr>
              <p14:cNvContentPartPr/>
              <p14:nvPr/>
            </p14:nvContentPartPr>
            <p14:xfrm>
              <a:off x="582139" y="1648259"/>
              <a:ext cx="5804473" cy="1015560"/>
            </p14:xfrm>
          </p:contentPart>
        </mc:Choice>
        <mc:Fallback xmlns="">
          <p:pic>
            <p:nvPicPr>
              <p:cNvPr id="5" name="Ink 4">
                <a:extLst>
                  <a:ext uri="{FF2B5EF4-FFF2-40B4-BE49-F238E27FC236}">
                    <a16:creationId xmlns:a16="http://schemas.microsoft.com/office/drawing/2014/main" id="{9567592B-091F-E587-FEF3-9A32D6FDB557}"/>
                  </a:ext>
                </a:extLst>
              </p:cNvPr>
              <p:cNvPicPr/>
              <p:nvPr/>
            </p:nvPicPr>
            <p:blipFill>
              <a:blip r:embed="rId9"/>
              <a:stretch>
                <a:fillRect/>
              </a:stretch>
            </p:blipFill>
            <p:spPr>
              <a:xfrm>
                <a:off x="528137" y="1540259"/>
                <a:ext cx="5912117" cy="1231200"/>
              </a:xfrm>
              <a:prstGeom prst="rect">
                <a:avLst/>
              </a:prstGeom>
            </p:spPr>
          </p:pic>
        </mc:Fallback>
      </mc:AlternateContent>
      <p:sp>
        <p:nvSpPr>
          <p:cNvPr id="7" name="TextBox 6">
            <a:extLst>
              <a:ext uri="{FF2B5EF4-FFF2-40B4-BE49-F238E27FC236}">
                <a16:creationId xmlns:a16="http://schemas.microsoft.com/office/drawing/2014/main" id="{CB03F578-DF2F-7743-84D7-E33EC71EAB40}"/>
              </a:ext>
            </a:extLst>
          </p:cNvPr>
          <p:cNvSpPr txBox="1"/>
          <p:nvPr/>
        </p:nvSpPr>
        <p:spPr>
          <a:xfrm>
            <a:off x="1113285" y="1711651"/>
            <a:ext cx="4742180" cy="830997"/>
          </a:xfrm>
          <a:prstGeom prst="rect">
            <a:avLst/>
          </a:prstGeom>
          <a:noFill/>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Do you know any </a:t>
            </a: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siblings</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 or are </a:t>
            </a: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you</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 a </a:t>
            </a: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sibling</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BB6FC1B1-1AD8-F230-A0AE-1757321D02BC}"/>
              </a:ext>
            </a:extLst>
          </p:cNvPr>
          <p:cNvSpPr txBox="1"/>
          <p:nvPr/>
        </p:nvSpPr>
        <p:spPr>
          <a:xfrm>
            <a:off x="709390" y="3392853"/>
            <a:ext cx="4814919" cy="369332"/>
          </a:xfrm>
          <a:prstGeom prst="rect">
            <a:avLst/>
          </a:prstGeom>
          <a:noFill/>
        </p:spPr>
        <p:txBody>
          <a:bodyPr wrap="square" rtlCol="0">
            <a:spAutoFit/>
          </a:bodyPr>
          <a:lstStyle/>
          <a:p>
            <a:r>
              <a:rPr lang="en-GB" b="1" dirty="0">
                <a:solidFill>
                  <a:srgbClr val="623669"/>
                </a:solidFill>
                <a:latin typeface="Verdana" panose="020B0604030504040204" pitchFamily="34" charset="0"/>
                <a:ea typeface="Verdana" panose="020B0604030504040204" pitchFamily="34" charset="0"/>
              </a:rPr>
              <a:t>You might not think so because:</a:t>
            </a:r>
          </a:p>
        </p:txBody>
      </p:sp>
      <p:sp>
        <p:nvSpPr>
          <p:cNvPr id="11" name="Oval 10">
            <a:extLst>
              <a:ext uri="{FF2B5EF4-FFF2-40B4-BE49-F238E27FC236}">
                <a16:creationId xmlns:a16="http://schemas.microsoft.com/office/drawing/2014/main" id="{5A04543E-0157-7A11-A397-E2B24F6BF612}"/>
              </a:ext>
            </a:extLst>
          </p:cNvPr>
          <p:cNvSpPr/>
          <p:nvPr/>
        </p:nvSpPr>
        <p:spPr>
          <a:xfrm>
            <a:off x="709390" y="4098414"/>
            <a:ext cx="384880" cy="378698"/>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2" name="Oval 11">
            <a:extLst>
              <a:ext uri="{FF2B5EF4-FFF2-40B4-BE49-F238E27FC236}">
                <a16:creationId xmlns:a16="http://schemas.microsoft.com/office/drawing/2014/main" id="{2282F6ED-106B-5368-A8EB-B7550F666920}"/>
              </a:ext>
            </a:extLst>
          </p:cNvPr>
          <p:cNvSpPr/>
          <p:nvPr/>
        </p:nvSpPr>
        <p:spPr>
          <a:xfrm>
            <a:off x="709390" y="5132942"/>
            <a:ext cx="384880" cy="378698"/>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3" name="Oval 12">
            <a:extLst>
              <a:ext uri="{FF2B5EF4-FFF2-40B4-BE49-F238E27FC236}">
                <a16:creationId xmlns:a16="http://schemas.microsoft.com/office/drawing/2014/main" id="{E1686E53-E0F8-6D03-26AC-FFECC8DC0D97}"/>
              </a:ext>
            </a:extLst>
          </p:cNvPr>
          <p:cNvSpPr/>
          <p:nvPr/>
        </p:nvSpPr>
        <p:spPr>
          <a:xfrm>
            <a:off x="4871780" y="4103663"/>
            <a:ext cx="384880" cy="378698"/>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5" name="TextBox 14">
            <a:extLst>
              <a:ext uri="{FF2B5EF4-FFF2-40B4-BE49-F238E27FC236}">
                <a16:creationId xmlns:a16="http://schemas.microsoft.com/office/drawing/2014/main" id="{D8C80449-64BA-2CCB-70F6-5F4A1CE73753}"/>
              </a:ext>
            </a:extLst>
          </p:cNvPr>
          <p:cNvSpPr txBox="1"/>
          <p:nvPr/>
        </p:nvSpPr>
        <p:spPr>
          <a:xfrm>
            <a:off x="1349502" y="3887559"/>
            <a:ext cx="3088957" cy="707886"/>
          </a:xfrm>
          <a:prstGeom prst="rect">
            <a:avLst/>
          </a:prstGeom>
          <a:noFill/>
        </p:spPr>
        <p:txBody>
          <a:bodyPr wrap="square">
            <a:spAutoFit/>
          </a:bodyPr>
          <a:lstStyle/>
          <a:p>
            <a:pPr lvl="0"/>
            <a:r>
              <a:rPr lang="en-GB" sz="2000" kern="100" dirty="0">
                <a:solidFill>
                  <a:srgbClr val="623669"/>
                </a:solidFill>
                <a:latin typeface="Verdana" panose="020B0604030504040204" pitchFamily="34" charset="0"/>
                <a:ea typeface="Verdana" panose="020B0604030504040204" pitchFamily="34" charset="0"/>
                <a:cs typeface="Times New Roman" panose="02020603050405020304" pitchFamily="18" charset="0"/>
              </a:rPr>
              <a:t>People </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don’t see themselves as siblings</a:t>
            </a:r>
          </a:p>
        </p:txBody>
      </p:sp>
      <p:sp>
        <p:nvSpPr>
          <p:cNvPr id="16" name="TextBox 15">
            <a:extLst>
              <a:ext uri="{FF2B5EF4-FFF2-40B4-BE49-F238E27FC236}">
                <a16:creationId xmlns:a16="http://schemas.microsoft.com/office/drawing/2014/main" id="{BC24F2C0-C952-29CA-9364-4EEC69826C1B}"/>
              </a:ext>
            </a:extLst>
          </p:cNvPr>
          <p:cNvSpPr txBox="1"/>
          <p:nvPr/>
        </p:nvSpPr>
        <p:spPr>
          <a:xfrm>
            <a:off x="1349502" y="4965508"/>
            <a:ext cx="3088957" cy="707886"/>
          </a:xfrm>
          <a:prstGeom prst="rect">
            <a:avLst/>
          </a:prstGeom>
          <a:noFill/>
        </p:spPr>
        <p:txBody>
          <a:bodyPr wrap="square">
            <a:spAutoFit/>
          </a:bodyPr>
          <a:lstStyle/>
          <a:p>
            <a:pPr lvl="0"/>
            <a:r>
              <a:rPr lang="en-GB" sz="2000" kern="100" dirty="0">
                <a:solidFill>
                  <a:srgbClr val="623669"/>
                </a:solidFill>
                <a:latin typeface="Verdana" panose="020B0604030504040204" pitchFamily="34" charset="0"/>
                <a:ea typeface="Verdana" panose="020B0604030504040204" pitchFamily="34" charset="0"/>
                <a:cs typeface="Times New Roman" panose="02020603050405020304" pitchFamily="18" charset="0"/>
              </a:rPr>
              <a:t>They don’t know what help is out there</a:t>
            </a:r>
            <a:endPar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96DB4CD1-2476-1DE6-7FDD-305AC1DCEC03}"/>
              </a:ext>
            </a:extLst>
          </p:cNvPr>
          <p:cNvSpPr txBox="1"/>
          <p:nvPr/>
        </p:nvSpPr>
        <p:spPr>
          <a:xfrm>
            <a:off x="5613688" y="3815392"/>
            <a:ext cx="2141149" cy="1938992"/>
          </a:xfrm>
          <a:prstGeom prst="rect">
            <a:avLst/>
          </a:prstGeom>
          <a:noFill/>
        </p:spPr>
        <p:txBody>
          <a:bodyPr wrap="square">
            <a:spAutoFit/>
          </a:bodyPr>
          <a:lstStyle/>
          <a:p>
            <a:pPr lvl="0"/>
            <a:r>
              <a:rPr lang="en-GB" sz="2000" kern="100" dirty="0">
                <a:solidFill>
                  <a:srgbClr val="623669"/>
                </a:solidFill>
                <a:latin typeface="Verdana" panose="020B0604030504040204" pitchFamily="34" charset="0"/>
                <a:ea typeface="Verdana" panose="020B0604030504040204" pitchFamily="34" charset="0"/>
                <a:cs typeface="Times New Roman" panose="02020603050405020304" pitchFamily="18" charset="0"/>
              </a:rPr>
              <a:t>They might be embarrassed or find it difficult to talk about with their families.</a:t>
            </a:r>
            <a:endPar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E1A3F036-301C-6107-084C-E873F64782BD}"/>
                  </a:ext>
                </a:extLst>
              </p14:cNvPr>
              <p14:cNvContentPartPr/>
              <p14:nvPr/>
            </p14:nvContentPartPr>
            <p14:xfrm>
              <a:off x="4023106" y="3863392"/>
              <a:ext cx="4094280" cy="1801440"/>
            </p14:xfrm>
          </p:contentPart>
        </mc:Choice>
        <mc:Fallback xmlns="">
          <p:pic>
            <p:nvPicPr>
              <p:cNvPr id="19" name="Ink 18">
                <a:extLst>
                  <a:ext uri="{FF2B5EF4-FFF2-40B4-BE49-F238E27FC236}">
                    <a16:creationId xmlns:a16="http://schemas.microsoft.com/office/drawing/2014/main" id="{E1A3F036-301C-6107-084C-E873F64782BD}"/>
                  </a:ext>
                </a:extLst>
              </p:cNvPr>
              <p:cNvPicPr/>
              <p:nvPr/>
            </p:nvPicPr>
            <p:blipFill>
              <a:blip r:embed="rId11"/>
              <a:stretch>
                <a:fillRect/>
              </a:stretch>
            </p:blipFill>
            <p:spPr>
              <a:xfrm>
                <a:off x="3933098" y="3683392"/>
                <a:ext cx="4273936" cy="2161080"/>
              </a:xfrm>
              <a:prstGeom prst="rect">
                <a:avLst/>
              </a:prstGeom>
            </p:spPr>
          </p:pic>
        </mc:Fallback>
      </mc:AlternateContent>
    </p:spTree>
    <p:extLst>
      <p:ext uri="{BB962C8B-B14F-4D97-AF65-F5344CB8AC3E}">
        <p14:creationId xmlns:p14="http://schemas.microsoft.com/office/powerpoint/2010/main" val="387048396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23669"/>
        </a:solid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FA9E1F0-2C3D-0995-CD2F-8F3575B52ADD}"/>
              </a:ext>
            </a:extLst>
          </p:cNvPr>
          <p:cNvSpPr/>
          <p:nvPr/>
        </p:nvSpPr>
        <p:spPr>
          <a:xfrm>
            <a:off x="1114979" y="2183052"/>
            <a:ext cx="6914042" cy="2679208"/>
          </a:xfrm>
          <a:custGeom>
            <a:avLst/>
            <a:gdLst>
              <a:gd name="connsiteX0" fmla="*/ 732700 w 6914042"/>
              <a:gd name="connsiteY0" fmla="*/ 279577 h 2679208"/>
              <a:gd name="connsiteX1" fmla="*/ 3356630 w 6914042"/>
              <a:gd name="connsiteY1" fmla="*/ 1282 h 2679208"/>
              <a:gd name="connsiteX2" fmla="*/ 6325117 w 6914042"/>
              <a:gd name="connsiteY2" fmla="*/ 239821 h 2679208"/>
              <a:gd name="connsiteX3" fmla="*/ 6696178 w 6914042"/>
              <a:gd name="connsiteY3" fmla="*/ 1286743 h 2679208"/>
              <a:gd name="connsiteX4" fmla="*/ 6908213 w 6914042"/>
              <a:gd name="connsiteY4" fmla="*/ 1975856 h 2679208"/>
              <a:gd name="connsiteX5" fmla="*/ 6470891 w 6914042"/>
              <a:gd name="connsiteY5" fmla="*/ 2413177 h 2679208"/>
              <a:gd name="connsiteX6" fmla="*/ 3330126 w 6914042"/>
              <a:gd name="connsiteY6" fmla="*/ 2664969 h 2679208"/>
              <a:gd name="connsiteX7" fmla="*/ 494160 w 6914042"/>
              <a:gd name="connsiteY7" fmla="*/ 2532447 h 2679208"/>
              <a:gd name="connsiteX8" fmla="*/ 17082 w 6914042"/>
              <a:gd name="connsiteY8" fmla="*/ 1591543 h 2679208"/>
              <a:gd name="connsiteX9" fmla="*/ 692943 w 6914042"/>
              <a:gd name="connsiteY9" fmla="*/ 332586 h 2679208"/>
              <a:gd name="connsiteX10" fmla="*/ 4244526 w 6914042"/>
              <a:gd name="connsiteY10" fmla="*/ 1282 h 2679208"/>
              <a:gd name="connsiteX11" fmla="*/ 6298613 w 6914042"/>
              <a:gd name="connsiteY11" fmla="*/ 239821 h 267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4042" h="2679208">
                <a:moveTo>
                  <a:pt x="732700" y="279577"/>
                </a:moveTo>
                <a:cubicBezTo>
                  <a:pt x="1578630" y="143742"/>
                  <a:pt x="2424561" y="7908"/>
                  <a:pt x="3356630" y="1282"/>
                </a:cubicBezTo>
                <a:cubicBezTo>
                  <a:pt x="4288699" y="-5344"/>
                  <a:pt x="5768526" y="25577"/>
                  <a:pt x="6325117" y="239821"/>
                </a:cubicBezTo>
                <a:cubicBezTo>
                  <a:pt x="6881708" y="454065"/>
                  <a:pt x="6598995" y="997404"/>
                  <a:pt x="6696178" y="1286743"/>
                </a:cubicBezTo>
                <a:cubicBezTo>
                  <a:pt x="6793361" y="1576082"/>
                  <a:pt x="6945761" y="1788117"/>
                  <a:pt x="6908213" y="1975856"/>
                </a:cubicBezTo>
                <a:cubicBezTo>
                  <a:pt x="6870665" y="2163595"/>
                  <a:pt x="7067239" y="2298325"/>
                  <a:pt x="6470891" y="2413177"/>
                </a:cubicBezTo>
                <a:cubicBezTo>
                  <a:pt x="5874543" y="2528029"/>
                  <a:pt x="4326248" y="2645091"/>
                  <a:pt x="3330126" y="2664969"/>
                </a:cubicBezTo>
                <a:cubicBezTo>
                  <a:pt x="2334004" y="2684847"/>
                  <a:pt x="1046334" y="2711351"/>
                  <a:pt x="494160" y="2532447"/>
                </a:cubicBezTo>
                <a:cubicBezTo>
                  <a:pt x="-58014" y="2353543"/>
                  <a:pt x="-16048" y="1958186"/>
                  <a:pt x="17082" y="1591543"/>
                </a:cubicBezTo>
                <a:cubicBezTo>
                  <a:pt x="50212" y="1224900"/>
                  <a:pt x="-11631" y="597630"/>
                  <a:pt x="692943" y="332586"/>
                </a:cubicBezTo>
                <a:cubicBezTo>
                  <a:pt x="1397517" y="67542"/>
                  <a:pt x="3310248" y="16743"/>
                  <a:pt x="4244526" y="1282"/>
                </a:cubicBezTo>
                <a:cubicBezTo>
                  <a:pt x="5178804" y="-14179"/>
                  <a:pt x="5738708" y="112821"/>
                  <a:pt x="6298613" y="239821"/>
                </a:cubicBezTo>
              </a:path>
            </a:pathLst>
          </a:custGeom>
          <a:solidFill>
            <a:srgbClr val="F2AD42"/>
          </a:solidFill>
          <a:ln>
            <a:solidFill>
              <a:srgbClr val="F2AD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 picture containing object&#10;&#10;Description automatically generated">
            <a:extLst>
              <a:ext uri="{FF2B5EF4-FFF2-40B4-BE49-F238E27FC236}">
                <a16:creationId xmlns:a16="http://schemas.microsoft.com/office/drawing/2014/main" id="{E5983845-239E-A240-BD37-B78AE7DB927C}"/>
              </a:ext>
            </a:extLst>
          </p:cNvPr>
          <p:cNvPicPr>
            <a:picLocks noChangeAspect="1"/>
          </p:cNvPicPr>
          <p:nvPr/>
        </p:nvPicPr>
        <p:blipFill>
          <a:blip r:embed="rId3"/>
          <a:stretch>
            <a:fillRect/>
          </a:stretch>
        </p:blipFill>
        <p:spPr>
          <a:xfrm>
            <a:off x="-148590" y="6329181"/>
            <a:ext cx="9144000" cy="544433"/>
          </a:xfrm>
          <a:prstGeom prst="rect">
            <a:avLst/>
          </a:prstGeom>
        </p:spPr>
      </p:pic>
      <p:sp>
        <p:nvSpPr>
          <p:cNvPr id="7" name="TextBox 6">
            <a:extLst>
              <a:ext uri="{FF2B5EF4-FFF2-40B4-BE49-F238E27FC236}">
                <a16:creationId xmlns:a16="http://schemas.microsoft.com/office/drawing/2014/main" id="{CB03F578-DF2F-7743-84D7-E33EC71EAB40}"/>
              </a:ext>
            </a:extLst>
          </p:cNvPr>
          <p:cNvSpPr txBox="1"/>
          <p:nvPr/>
        </p:nvSpPr>
        <p:spPr>
          <a:xfrm>
            <a:off x="536200" y="1565516"/>
            <a:ext cx="8413271" cy="2554545"/>
          </a:xfrm>
          <a:prstGeom prst="rect">
            <a:avLst/>
          </a:prstGeom>
          <a:noFill/>
        </p:spPr>
        <p:txBody>
          <a:bodyPr wrap="square" rtlCol="0">
            <a:spAutoFit/>
          </a:bodyPr>
          <a:lstStyle/>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8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8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pPr algn="ctr"/>
            <a:r>
              <a:rPr lang="en-US" sz="2800" dirty="0">
                <a:solidFill>
                  <a:srgbClr val="52166C"/>
                </a:solidFill>
                <a:latin typeface="Verdana" panose="020B0604030504040204" pitchFamily="34" charset="0"/>
                <a:ea typeface="Verdana" panose="020B0604030504040204" pitchFamily="34" charset="0"/>
                <a:cs typeface="Verdana" panose="020B0604030504040204" pitchFamily="34" charset="0"/>
              </a:rPr>
              <a:t>Do you </a:t>
            </a:r>
            <a:r>
              <a:rPr lang="en-US" sz="2800" dirty="0" err="1">
                <a:solidFill>
                  <a:srgbClr val="52166C"/>
                </a:solidFill>
                <a:latin typeface="Verdana" panose="020B0604030504040204" pitchFamily="34" charset="0"/>
                <a:ea typeface="Verdana" panose="020B0604030504040204" pitchFamily="34" charset="0"/>
                <a:cs typeface="Verdana" panose="020B0604030504040204" pitchFamily="34" charset="0"/>
              </a:rPr>
              <a:t>recognise</a:t>
            </a:r>
            <a:r>
              <a:rPr lang="en-US" sz="2800" dirty="0">
                <a:solidFill>
                  <a:srgbClr val="52166C"/>
                </a:solidFill>
                <a:latin typeface="Verdana" panose="020B0604030504040204" pitchFamily="34" charset="0"/>
                <a:ea typeface="Verdana" panose="020B0604030504040204" pitchFamily="34" charset="0"/>
                <a:cs typeface="Verdana" panose="020B0604030504040204" pitchFamily="34" charset="0"/>
              </a:rPr>
              <a:t> any of </a:t>
            </a:r>
          </a:p>
          <a:p>
            <a:pPr algn="ctr"/>
            <a:r>
              <a:rPr lang="en-US" sz="2800" b="1" dirty="0">
                <a:solidFill>
                  <a:srgbClr val="52166C"/>
                </a:solidFill>
                <a:latin typeface="Verdana" panose="020B0604030504040204" pitchFamily="34" charset="0"/>
                <a:ea typeface="Verdana" panose="020B0604030504040204" pitchFamily="34" charset="0"/>
                <a:cs typeface="Verdana" panose="020B0604030504040204" pitchFamily="34" charset="0"/>
              </a:rPr>
              <a:t>these people?</a:t>
            </a:r>
            <a:endParaRPr lang="en-GB" sz="2800" b="1" dirty="0">
              <a:solidFill>
                <a:srgbClr val="52166C"/>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Graphic 21" descr="Question Mark with solid fill">
            <a:extLst>
              <a:ext uri="{FF2B5EF4-FFF2-40B4-BE49-F238E27FC236}">
                <a16:creationId xmlns:a16="http://schemas.microsoft.com/office/drawing/2014/main" id="{55E87BFC-EA8A-6F9A-1C33-E94808ED73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405288">
            <a:off x="66530" y="1195316"/>
            <a:ext cx="1466156" cy="1466156"/>
          </a:xfrm>
          <a:prstGeom prst="rect">
            <a:avLst/>
          </a:prstGeom>
        </p:spPr>
      </p:pic>
      <p:pic>
        <p:nvPicPr>
          <p:cNvPr id="23" name="Graphic 22" descr="Question Mark with solid fill">
            <a:extLst>
              <a:ext uri="{FF2B5EF4-FFF2-40B4-BE49-F238E27FC236}">
                <a16:creationId xmlns:a16="http://schemas.microsoft.com/office/drawing/2014/main" id="{BC8E5DE0-D201-4A36-FBB8-3724C5206A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15756">
            <a:off x="1041270" y="1343975"/>
            <a:ext cx="794076" cy="794076"/>
          </a:xfrm>
          <a:prstGeom prst="rect">
            <a:avLst/>
          </a:prstGeom>
        </p:spPr>
      </p:pic>
      <p:pic>
        <p:nvPicPr>
          <p:cNvPr id="24" name="Graphic 23" descr="Question Mark with solid fill">
            <a:extLst>
              <a:ext uri="{FF2B5EF4-FFF2-40B4-BE49-F238E27FC236}">
                <a16:creationId xmlns:a16="http://schemas.microsoft.com/office/drawing/2014/main" id="{A37179A0-2E76-A9FE-FD1E-83E4A5C90D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882157">
            <a:off x="-263405" y="4666191"/>
            <a:ext cx="1599210" cy="1599210"/>
          </a:xfrm>
          <a:prstGeom prst="rect">
            <a:avLst/>
          </a:prstGeom>
        </p:spPr>
      </p:pic>
      <p:pic>
        <p:nvPicPr>
          <p:cNvPr id="25" name="Graphic 24" descr="Question Mark with solid fill">
            <a:extLst>
              <a:ext uri="{FF2B5EF4-FFF2-40B4-BE49-F238E27FC236}">
                <a16:creationId xmlns:a16="http://schemas.microsoft.com/office/drawing/2014/main" id="{E68410A8-1EDA-3DCD-04A8-C739175CF5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277382">
            <a:off x="421330" y="4574078"/>
            <a:ext cx="829808" cy="829808"/>
          </a:xfrm>
          <a:prstGeom prst="rect">
            <a:avLst/>
          </a:prstGeom>
        </p:spPr>
      </p:pic>
      <p:pic>
        <p:nvPicPr>
          <p:cNvPr id="26" name="Graphic 25" descr="Question Mark with solid fill">
            <a:extLst>
              <a:ext uri="{FF2B5EF4-FFF2-40B4-BE49-F238E27FC236}">
                <a16:creationId xmlns:a16="http://schemas.microsoft.com/office/drawing/2014/main" id="{339B63E5-4570-BB98-ADF6-6CEC0BB433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2625199">
            <a:off x="6654922" y="647543"/>
            <a:ext cx="1599210" cy="1599210"/>
          </a:xfrm>
          <a:prstGeom prst="rect">
            <a:avLst/>
          </a:prstGeom>
        </p:spPr>
      </p:pic>
      <p:pic>
        <p:nvPicPr>
          <p:cNvPr id="27" name="Graphic 26" descr="Question Mark with solid fill">
            <a:extLst>
              <a:ext uri="{FF2B5EF4-FFF2-40B4-BE49-F238E27FC236}">
                <a16:creationId xmlns:a16="http://schemas.microsoft.com/office/drawing/2014/main" id="{EFDBD54C-ECAB-792F-B631-3B7D10CEEC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288895">
            <a:off x="7484477" y="1369387"/>
            <a:ext cx="812395" cy="812395"/>
          </a:xfrm>
          <a:prstGeom prst="rect">
            <a:avLst/>
          </a:prstGeom>
        </p:spPr>
      </p:pic>
      <p:pic>
        <p:nvPicPr>
          <p:cNvPr id="36" name="Picture 35" descr="A close up of a logo&#10;&#10;Description automatically generated">
            <a:extLst>
              <a:ext uri="{FF2B5EF4-FFF2-40B4-BE49-F238E27FC236}">
                <a16:creationId xmlns:a16="http://schemas.microsoft.com/office/drawing/2014/main" id="{2E9D4611-0D85-D9BF-87D8-D11E6DC44557}"/>
              </a:ext>
            </a:extLst>
          </p:cNvPr>
          <p:cNvPicPr>
            <a:picLocks noChangeAspect="1"/>
          </p:cNvPicPr>
          <p:nvPr/>
        </p:nvPicPr>
        <p:blipFill rotWithShape="1">
          <a:blip r:embed="rId6">
            <a:biLevel thresh="25000"/>
            <a:extLst>
              <a:ext uri="{BEBA8EAE-BF5A-486C-A8C5-ECC9F3942E4B}">
                <a14:imgProps xmlns:a14="http://schemas.microsoft.com/office/drawing/2010/main">
                  <a14:imgLayer r:embed="rId7">
                    <a14:imgEffect>
                      <a14:backgroundRemoval t="10000" b="95862" l="1624" r="89849">
                        <a14:foregroundMark x1="5974" y1="55172" x2="5974" y2="55172"/>
                        <a14:foregroundMark x1="12181" y1="56207" x2="12181" y2="56207"/>
                        <a14:foregroundMark x1="1682" y1="91034" x2="1682" y2="91034"/>
                        <a14:foregroundMark x1="3074" y1="95862" x2="3074" y2="95862"/>
                        <a14:foregroundMark x1="12239" y1="11034" x2="12239" y2="11034"/>
                        <a14:foregroundMark x1="2842" y1="14138" x2="2842" y2="14138"/>
                        <a14:foregroundMark x1="16589" y1="37241" x2="16589" y2="37241"/>
                        <a14:foregroundMark x1="15835" y1="44483" x2="15835" y2="44483"/>
                        <a14:foregroundMark x1="16067" y1="56552" x2="16067" y2="56552"/>
                        <a14:foregroundMark x1="28074" y1="47586" x2="28074" y2="47586"/>
                        <a14:foregroundMark x1="25000" y1="69655" x2="25000" y2="69655"/>
                        <a14:foregroundMark x1="32889" y1="76552" x2="32889" y2="76552"/>
                        <a14:foregroundMark x1="32541" y1="91724" x2="32541" y2="91724"/>
                        <a14:foregroundMark x1="28596" y1="33448" x2="28596" y2="33448"/>
                        <a14:backgroundMark x1="41705" y1="43103" x2="41705" y2="43103"/>
                        <a14:backgroundMark x1="45824" y1="29310" x2="45824" y2="29310"/>
                      </a14:backgroundRemoval>
                    </a14:imgEffect>
                  </a14:imgLayer>
                </a14:imgProps>
              </a:ext>
            </a:extLst>
          </a:blip>
          <a:srcRect r="63295"/>
          <a:stretch/>
        </p:blipFill>
        <p:spPr>
          <a:xfrm>
            <a:off x="353539" y="281940"/>
            <a:ext cx="1925204" cy="87630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8">
            <p14:nvContentPartPr>
              <p14:cNvPr id="39" name="Ink 38">
                <a:extLst>
                  <a:ext uri="{FF2B5EF4-FFF2-40B4-BE49-F238E27FC236}">
                    <a16:creationId xmlns:a16="http://schemas.microsoft.com/office/drawing/2014/main" id="{9ED75713-F108-CFD7-53F9-F8B381410AB2}"/>
                  </a:ext>
                </a:extLst>
              </p14:cNvPr>
              <p14:cNvContentPartPr/>
              <p14:nvPr/>
            </p14:nvContentPartPr>
            <p14:xfrm>
              <a:off x="-914624" y="6387595"/>
              <a:ext cx="360" cy="360"/>
            </p14:xfrm>
          </p:contentPart>
        </mc:Choice>
        <mc:Fallback xmlns="">
          <p:pic>
            <p:nvPicPr>
              <p:cNvPr id="39" name="Ink 38">
                <a:extLst>
                  <a:ext uri="{FF2B5EF4-FFF2-40B4-BE49-F238E27FC236}">
                    <a16:creationId xmlns:a16="http://schemas.microsoft.com/office/drawing/2014/main" id="{9ED75713-F108-CFD7-53F9-F8B381410AB2}"/>
                  </a:ext>
                </a:extLst>
              </p:cNvPr>
              <p:cNvPicPr/>
              <p:nvPr/>
            </p:nvPicPr>
            <p:blipFill>
              <a:blip r:embed="rId9"/>
              <a:stretch>
                <a:fillRect/>
              </a:stretch>
            </p:blipFill>
            <p:spPr>
              <a:xfrm>
                <a:off x="-977624" y="6009595"/>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41" name="Ink 40">
                <a:extLst>
                  <a:ext uri="{FF2B5EF4-FFF2-40B4-BE49-F238E27FC236}">
                    <a16:creationId xmlns:a16="http://schemas.microsoft.com/office/drawing/2014/main" id="{F3B02D98-7074-B744-3D2F-8F7D135E6F97}"/>
                  </a:ext>
                </a:extLst>
              </p14:cNvPr>
              <p14:cNvContentPartPr/>
              <p14:nvPr/>
            </p14:nvContentPartPr>
            <p14:xfrm>
              <a:off x="2376496" y="5079355"/>
              <a:ext cx="6319440" cy="1051920"/>
            </p14:xfrm>
          </p:contentPart>
        </mc:Choice>
        <mc:Fallback xmlns="">
          <p:pic>
            <p:nvPicPr>
              <p:cNvPr id="41" name="Ink 40">
                <a:extLst>
                  <a:ext uri="{FF2B5EF4-FFF2-40B4-BE49-F238E27FC236}">
                    <a16:creationId xmlns:a16="http://schemas.microsoft.com/office/drawing/2014/main" id="{F3B02D98-7074-B744-3D2F-8F7D135E6F97}"/>
                  </a:ext>
                </a:extLst>
              </p:cNvPr>
              <p:cNvPicPr/>
              <p:nvPr/>
            </p:nvPicPr>
            <p:blipFill>
              <a:blip r:embed="rId11"/>
              <a:stretch>
                <a:fillRect/>
              </a:stretch>
            </p:blipFill>
            <p:spPr>
              <a:xfrm>
                <a:off x="2313856" y="4701715"/>
                <a:ext cx="6445080" cy="1807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42" name="Ink 41">
                <a:extLst>
                  <a:ext uri="{FF2B5EF4-FFF2-40B4-BE49-F238E27FC236}">
                    <a16:creationId xmlns:a16="http://schemas.microsoft.com/office/drawing/2014/main" id="{B64C791E-A302-0AD7-3F7B-0C089BE27A37}"/>
                  </a:ext>
                </a:extLst>
              </p14:cNvPr>
              <p14:cNvContentPartPr/>
              <p14:nvPr/>
            </p14:nvContentPartPr>
            <p14:xfrm>
              <a:off x="8357536" y="5711155"/>
              <a:ext cx="483480" cy="420840"/>
            </p14:xfrm>
          </p:contentPart>
        </mc:Choice>
        <mc:Fallback xmlns="">
          <p:pic>
            <p:nvPicPr>
              <p:cNvPr id="42" name="Ink 41">
                <a:extLst>
                  <a:ext uri="{FF2B5EF4-FFF2-40B4-BE49-F238E27FC236}">
                    <a16:creationId xmlns:a16="http://schemas.microsoft.com/office/drawing/2014/main" id="{B64C791E-A302-0AD7-3F7B-0C089BE27A37}"/>
                  </a:ext>
                </a:extLst>
              </p:cNvPr>
              <p:cNvPicPr/>
              <p:nvPr/>
            </p:nvPicPr>
            <p:blipFill>
              <a:blip r:embed="rId13"/>
              <a:stretch>
                <a:fillRect/>
              </a:stretch>
            </p:blipFill>
            <p:spPr>
              <a:xfrm>
                <a:off x="8294536" y="5333515"/>
                <a:ext cx="609120" cy="1176480"/>
              </a:xfrm>
              <a:prstGeom prst="rect">
                <a:avLst/>
              </a:prstGeom>
            </p:spPr>
          </p:pic>
        </mc:Fallback>
      </mc:AlternateContent>
    </p:spTree>
    <p:extLst>
      <p:ext uri="{BB962C8B-B14F-4D97-AF65-F5344CB8AC3E}">
        <p14:creationId xmlns:p14="http://schemas.microsoft.com/office/powerpoint/2010/main" val="200421296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0D2A42BEBC5B4082B2994196ED9F79" ma:contentTypeVersion="13" ma:contentTypeDescription="Create a new document." ma:contentTypeScope="" ma:versionID="a7d791a45e8cb1656feb7a393b2abc24">
  <xsd:schema xmlns:xsd="http://www.w3.org/2001/XMLSchema" xmlns:xs="http://www.w3.org/2001/XMLSchema" xmlns:p="http://schemas.microsoft.com/office/2006/metadata/properties" xmlns:ns2="87fc08e1-2c3d-49c4-9b20-67208cda812f" xmlns:ns3="1e2371da-b9e3-4a8d-b141-67dd13f95882" targetNamespace="http://schemas.microsoft.com/office/2006/metadata/properties" ma:root="true" ma:fieldsID="37b1331dff9a0812ab8e7efcacf208f5" ns2:_="" ns3:_="">
    <xsd:import namespace="87fc08e1-2c3d-49c4-9b20-67208cda812f"/>
    <xsd:import namespace="1e2371da-b9e3-4a8d-b141-67dd13f9588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c08e1-2c3d-49c4-9b20-67208cda81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2371da-b9e3-4a8d-b141-67dd13f9588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86DEC7-173F-45CE-B3B6-D2BA141A2742}">
  <ds:schemaRefs>
    <ds:schemaRef ds:uri="1e2371da-b9e3-4a8d-b141-67dd13f95882"/>
    <ds:schemaRef ds:uri="http://schemas.microsoft.com/office/infopath/2007/PartnerControls"/>
    <ds:schemaRef ds:uri="87fc08e1-2c3d-49c4-9b20-67208cda812f"/>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B6C36376-AB96-418A-84FB-261FC77BB9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fc08e1-2c3d-49c4-9b20-67208cda812f"/>
    <ds:schemaRef ds:uri="1e2371da-b9e3-4a8d-b141-67dd13f958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9342F3-8B84-4062-BFF6-D898C49150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TotalTime>
  <Words>727</Words>
  <Application>Microsoft Office PowerPoint</Application>
  <PresentationFormat>On-screen Show (4:3)</PresentationFormat>
  <Paragraphs>112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Ball</dc:creator>
  <cp:lastModifiedBy>Clare Kassa</cp:lastModifiedBy>
  <cp:revision>149</cp:revision>
  <dcterms:created xsi:type="dcterms:W3CDTF">2014-02-14T12:56:46Z</dcterms:created>
  <dcterms:modified xsi:type="dcterms:W3CDTF">2023-11-07T13:55:53Z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0x010100A70D2A42BEBC5B4082B2994196ED9F79</vt:lpwstr>
  </property>
  <property fmtid="{D5CDD505-2E9C-101B-9397-08002B2CF9AE}" pid="3" name="MSIP_Label_c4496a64-e0e3-4038-91bc-493f618853ad_Enabled">
    <vt:lpwstr>true</vt:lpwstr>
  </property>
  <property fmtid="{D5CDD505-2E9C-101B-9397-08002B2CF9AE}" pid="4" name="MSIP_Label_c4496a64-e0e3-4038-91bc-493f618853ad_SetDate">
    <vt:lpwstr>2023-10-19T18:12:44Z</vt:lpwstr>
  </property>
  <property fmtid="{D5CDD505-2E9C-101B-9397-08002B2CF9AE}" pid="5" name="MSIP_Label_c4496a64-e0e3-4038-91bc-493f618853ad_Method">
    <vt:lpwstr>Standard</vt:lpwstr>
  </property>
  <property fmtid="{D5CDD505-2E9C-101B-9397-08002B2CF9AE}" pid="6" name="MSIP_Label_c4496a64-e0e3-4038-91bc-493f618853ad_Name">
    <vt:lpwstr>General</vt:lpwstr>
  </property>
  <property fmtid="{D5CDD505-2E9C-101B-9397-08002B2CF9AE}" pid="7" name="MSIP_Label_c4496a64-e0e3-4038-91bc-493f618853ad_SiteId">
    <vt:lpwstr>2efd699a-1922-4e69-b601-108008d28a2e</vt:lpwstr>
  </property>
  <property fmtid="{D5CDD505-2E9C-101B-9397-08002B2CF9AE}" pid="8" name="MSIP_Label_c4496a64-e0e3-4038-91bc-493f618853ad_ActionId">
    <vt:lpwstr>f042533f-1f96-4f97-b115-0b0e09cf9e8e</vt:lpwstr>
  </property>
  <property fmtid="{D5CDD505-2E9C-101B-9397-08002B2CF9AE}" pid="9" name="MSIP_Label_c4496a64-e0e3-4038-91bc-493f618853ad_ContentBits">
    <vt:lpwstr>0</vt:lpwstr>
  </property>
</Properties>
</file>